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915" r:id="rId2"/>
    <p:sldMasterId id="2147483688" r:id="rId3"/>
    <p:sldMasterId id="2147483767" r:id="rId4"/>
    <p:sldMasterId id="2147483806" r:id="rId5"/>
    <p:sldMasterId id="2147483899" r:id="rId6"/>
    <p:sldMasterId id="2147483822" r:id="rId7"/>
    <p:sldMasterId id="2147483814" r:id="rId8"/>
    <p:sldMasterId id="2147483854" r:id="rId9"/>
    <p:sldMasterId id="2147483878" r:id="rId10"/>
  </p:sldMasterIdLst>
  <p:notesMasterIdLst>
    <p:notesMasterId r:id="rId22"/>
  </p:notesMasterIdLst>
  <p:sldIdLst>
    <p:sldId id="300" r:id="rId11"/>
    <p:sldId id="294" r:id="rId12"/>
    <p:sldId id="302" r:id="rId13"/>
    <p:sldId id="297" r:id="rId14"/>
    <p:sldId id="298" r:id="rId15"/>
    <p:sldId id="307" r:id="rId16"/>
    <p:sldId id="305" r:id="rId17"/>
    <p:sldId id="303" r:id="rId18"/>
    <p:sldId id="304" r:id="rId19"/>
    <p:sldId id="306" r:id="rId20"/>
    <p:sldId id="2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B6AED-ABB6-4003-9EEA-7DC5B76A7308}" v="6" dt="2024-11-21T16:36:10.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6"/>
    <p:restoredTop sz="94716"/>
  </p:normalViewPr>
  <p:slideViewPr>
    <p:cSldViewPr snapToGrid="0" snapToObjects="1">
      <p:cViewPr varScale="1">
        <p:scale>
          <a:sx n="64" d="100"/>
          <a:sy n="64" d="100"/>
        </p:scale>
        <p:origin x="810" y="78"/>
      </p:cViewPr>
      <p:guideLst/>
    </p:cSldViewPr>
  </p:slideViewPr>
  <p:notesTextViewPr>
    <p:cViewPr>
      <p:scale>
        <a:sx n="1" d="1"/>
        <a:sy n="1" d="1"/>
      </p:scale>
      <p:origin x="0" y="0"/>
    </p:cViewPr>
  </p:notesTextViewPr>
  <p:sorterViewPr>
    <p:cViewPr varScale="1">
      <p:scale>
        <a:sx n="1" d="1"/>
        <a:sy n="1" d="1"/>
      </p:scale>
      <p:origin x="0" y="-13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ean" userId="39888090-3864-450e-8ba1-23701118227f" providerId="ADAL" clId="{04EB6AED-ABB6-4003-9EEA-7DC5B76A7308}"/>
    <pc:docChg chg="undo custSel addSld delSld modSld sldOrd">
      <pc:chgData name="Catherine Dean" userId="39888090-3864-450e-8ba1-23701118227f" providerId="ADAL" clId="{04EB6AED-ABB6-4003-9EEA-7DC5B76A7308}" dt="2024-11-26T09:20:48.808" v="2098" actId="20577"/>
      <pc:docMkLst>
        <pc:docMk/>
      </pc:docMkLst>
      <pc:sldChg chg="addSp delSp modSp mod">
        <pc:chgData name="Catherine Dean" userId="39888090-3864-450e-8ba1-23701118227f" providerId="ADAL" clId="{04EB6AED-ABB6-4003-9EEA-7DC5B76A7308}" dt="2024-11-21T16:35:53.563" v="1781" actId="20577"/>
        <pc:sldMkLst>
          <pc:docMk/>
          <pc:sldMk cId="3304653583" sldId="256"/>
        </pc:sldMkLst>
        <pc:spChg chg="mod">
          <ac:chgData name="Catherine Dean" userId="39888090-3864-450e-8ba1-23701118227f" providerId="ADAL" clId="{04EB6AED-ABB6-4003-9EEA-7DC5B76A7308}" dt="2024-11-21T16:29:55.049" v="1485" actId="27636"/>
          <ac:spMkLst>
            <pc:docMk/>
            <pc:sldMk cId="3304653583" sldId="256"/>
            <ac:spMk id="2" creationId="{0963595B-0D75-AC48-884B-E3CFC293CD58}"/>
          </ac:spMkLst>
        </pc:spChg>
        <pc:spChg chg="del mod">
          <ac:chgData name="Catherine Dean" userId="39888090-3864-450e-8ba1-23701118227f" providerId="ADAL" clId="{04EB6AED-ABB6-4003-9EEA-7DC5B76A7308}" dt="2024-11-21T16:35:42.798" v="1775" actId="478"/>
          <ac:spMkLst>
            <pc:docMk/>
            <pc:sldMk cId="3304653583" sldId="256"/>
            <ac:spMk id="3" creationId="{852A84E2-DCC8-4F41-900C-8FA7BE6A7619}"/>
          </ac:spMkLst>
        </pc:spChg>
        <pc:spChg chg="add mod">
          <ac:chgData name="Catherine Dean" userId="39888090-3864-450e-8ba1-23701118227f" providerId="ADAL" clId="{04EB6AED-ABB6-4003-9EEA-7DC5B76A7308}" dt="2024-11-21T16:35:53.563" v="1781" actId="20577"/>
          <ac:spMkLst>
            <pc:docMk/>
            <pc:sldMk cId="3304653583" sldId="256"/>
            <ac:spMk id="5" creationId="{793EC594-A4A3-0E1B-3BB7-7ABE3B78E6A9}"/>
          </ac:spMkLst>
        </pc:spChg>
      </pc:sldChg>
      <pc:sldChg chg="del">
        <pc:chgData name="Catherine Dean" userId="39888090-3864-450e-8ba1-23701118227f" providerId="ADAL" clId="{04EB6AED-ABB6-4003-9EEA-7DC5B76A7308}" dt="2024-11-21T16:31:28.676" v="1511" actId="2696"/>
        <pc:sldMkLst>
          <pc:docMk/>
          <pc:sldMk cId="1915448986" sldId="271"/>
        </pc:sldMkLst>
      </pc:sldChg>
      <pc:sldChg chg="del">
        <pc:chgData name="Catherine Dean" userId="39888090-3864-450e-8ba1-23701118227f" providerId="ADAL" clId="{04EB6AED-ABB6-4003-9EEA-7DC5B76A7308}" dt="2024-11-21T16:31:28.676" v="1511" actId="2696"/>
        <pc:sldMkLst>
          <pc:docMk/>
          <pc:sldMk cId="3012300169" sldId="273"/>
        </pc:sldMkLst>
      </pc:sldChg>
      <pc:sldChg chg="del">
        <pc:chgData name="Catherine Dean" userId="39888090-3864-450e-8ba1-23701118227f" providerId="ADAL" clId="{04EB6AED-ABB6-4003-9EEA-7DC5B76A7308}" dt="2024-11-21T16:31:28.676" v="1511" actId="2696"/>
        <pc:sldMkLst>
          <pc:docMk/>
          <pc:sldMk cId="3006241178" sldId="275"/>
        </pc:sldMkLst>
      </pc:sldChg>
      <pc:sldChg chg="del">
        <pc:chgData name="Catherine Dean" userId="39888090-3864-450e-8ba1-23701118227f" providerId="ADAL" clId="{04EB6AED-ABB6-4003-9EEA-7DC5B76A7308}" dt="2024-11-21T16:31:28.676" v="1511" actId="2696"/>
        <pc:sldMkLst>
          <pc:docMk/>
          <pc:sldMk cId="4033063947" sldId="276"/>
        </pc:sldMkLst>
      </pc:sldChg>
      <pc:sldChg chg="del">
        <pc:chgData name="Catherine Dean" userId="39888090-3864-450e-8ba1-23701118227f" providerId="ADAL" clId="{04EB6AED-ABB6-4003-9EEA-7DC5B76A7308}" dt="2024-11-21T16:31:28.676" v="1511" actId="2696"/>
        <pc:sldMkLst>
          <pc:docMk/>
          <pc:sldMk cId="3766483780" sldId="279"/>
        </pc:sldMkLst>
      </pc:sldChg>
      <pc:sldChg chg="del">
        <pc:chgData name="Catherine Dean" userId="39888090-3864-450e-8ba1-23701118227f" providerId="ADAL" clId="{04EB6AED-ABB6-4003-9EEA-7DC5B76A7308}" dt="2024-11-21T16:31:28.676" v="1511" actId="2696"/>
        <pc:sldMkLst>
          <pc:docMk/>
          <pc:sldMk cId="3330088200" sldId="284"/>
        </pc:sldMkLst>
      </pc:sldChg>
      <pc:sldChg chg="del">
        <pc:chgData name="Catherine Dean" userId="39888090-3864-450e-8ba1-23701118227f" providerId="ADAL" clId="{04EB6AED-ABB6-4003-9EEA-7DC5B76A7308}" dt="2024-11-21T16:31:28.676" v="1511" actId="2696"/>
        <pc:sldMkLst>
          <pc:docMk/>
          <pc:sldMk cId="195287917" sldId="285"/>
        </pc:sldMkLst>
      </pc:sldChg>
      <pc:sldChg chg="del">
        <pc:chgData name="Catherine Dean" userId="39888090-3864-450e-8ba1-23701118227f" providerId="ADAL" clId="{04EB6AED-ABB6-4003-9EEA-7DC5B76A7308}" dt="2024-11-21T16:31:28.676" v="1511" actId="2696"/>
        <pc:sldMkLst>
          <pc:docMk/>
          <pc:sldMk cId="3961300717" sldId="286"/>
        </pc:sldMkLst>
      </pc:sldChg>
      <pc:sldChg chg="del">
        <pc:chgData name="Catherine Dean" userId="39888090-3864-450e-8ba1-23701118227f" providerId="ADAL" clId="{04EB6AED-ABB6-4003-9EEA-7DC5B76A7308}" dt="2024-11-21T16:31:28.676" v="1511" actId="2696"/>
        <pc:sldMkLst>
          <pc:docMk/>
          <pc:sldMk cId="2330849699" sldId="287"/>
        </pc:sldMkLst>
      </pc:sldChg>
      <pc:sldChg chg="del">
        <pc:chgData name="Catherine Dean" userId="39888090-3864-450e-8ba1-23701118227f" providerId="ADAL" clId="{04EB6AED-ABB6-4003-9EEA-7DC5B76A7308}" dt="2024-11-21T16:31:28.676" v="1511" actId="2696"/>
        <pc:sldMkLst>
          <pc:docMk/>
          <pc:sldMk cId="2646005894" sldId="288"/>
        </pc:sldMkLst>
      </pc:sldChg>
      <pc:sldChg chg="del">
        <pc:chgData name="Catherine Dean" userId="39888090-3864-450e-8ba1-23701118227f" providerId="ADAL" clId="{04EB6AED-ABB6-4003-9EEA-7DC5B76A7308}" dt="2024-11-21T16:31:28.676" v="1511" actId="2696"/>
        <pc:sldMkLst>
          <pc:docMk/>
          <pc:sldMk cId="1937382660" sldId="289"/>
        </pc:sldMkLst>
      </pc:sldChg>
      <pc:sldChg chg="del">
        <pc:chgData name="Catherine Dean" userId="39888090-3864-450e-8ba1-23701118227f" providerId="ADAL" clId="{04EB6AED-ABB6-4003-9EEA-7DC5B76A7308}" dt="2024-11-21T16:31:28.676" v="1511" actId="2696"/>
        <pc:sldMkLst>
          <pc:docMk/>
          <pc:sldMk cId="3579000476" sldId="290"/>
        </pc:sldMkLst>
      </pc:sldChg>
      <pc:sldChg chg="del">
        <pc:chgData name="Catherine Dean" userId="39888090-3864-450e-8ba1-23701118227f" providerId="ADAL" clId="{04EB6AED-ABB6-4003-9EEA-7DC5B76A7308}" dt="2024-11-21T16:31:28.676" v="1511" actId="2696"/>
        <pc:sldMkLst>
          <pc:docMk/>
          <pc:sldMk cId="88264258" sldId="291"/>
        </pc:sldMkLst>
      </pc:sldChg>
      <pc:sldChg chg="del">
        <pc:chgData name="Catherine Dean" userId="39888090-3864-450e-8ba1-23701118227f" providerId="ADAL" clId="{04EB6AED-ABB6-4003-9EEA-7DC5B76A7308}" dt="2024-11-21T16:31:28.676" v="1511" actId="2696"/>
        <pc:sldMkLst>
          <pc:docMk/>
          <pc:sldMk cId="340709497" sldId="292"/>
        </pc:sldMkLst>
      </pc:sldChg>
      <pc:sldChg chg="del">
        <pc:chgData name="Catherine Dean" userId="39888090-3864-450e-8ba1-23701118227f" providerId="ADAL" clId="{04EB6AED-ABB6-4003-9EEA-7DC5B76A7308}" dt="2024-11-21T16:31:28.676" v="1511" actId="2696"/>
        <pc:sldMkLst>
          <pc:docMk/>
          <pc:sldMk cId="3882552350" sldId="293"/>
        </pc:sldMkLst>
      </pc:sldChg>
      <pc:sldChg chg="modSp mod">
        <pc:chgData name="Catherine Dean" userId="39888090-3864-450e-8ba1-23701118227f" providerId="ADAL" clId="{04EB6AED-ABB6-4003-9EEA-7DC5B76A7308}" dt="2024-11-21T15:45:15.186" v="25" actId="20577"/>
        <pc:sldMkLst>
          <pc:docMk/>
          <pc:sldMk cId="4021240975" sldId="294"/>
        </pc:sldMkLst>
        <pc:spChg chg="mod">
          <ac:chgData name="Catherine Dean" userId="39888090-3864-450e-8ba1-23701118227f" providerId="ADAL" clId="{04EB6AED-ABB6-4003-9EEA-7DC5B76A7308}" dt="2024-11-21T15:45:15.186" v="25" actId="20577"/>
          <ac:spMkLst>
            <pc:docMk/>
            <pc:sldMk cId="4021240975" sldId="294"/>
            <ac:spMk id="5" creationId="{7C7E5083-65DD-3F97-5623-84DF2605ADB3}"/>
          </ac:spMkLst>
        </pc:spChg>
      </pc:sldChg>
      <pc:sldChg chg="del">
        <pc:chgData name="Catherine Dean" userId="39888090-3864-450e-8ba1-23701118227f" providerId="ADAL" clId="{04EB6AED-ABB6-4003-9EEA-7DC5B76A7308}" dt="2024-11-21T15:45:04.252" v="9" actId="2696"/>
        <pc:sldMkLst>
          <pc:docMk/>
          <pc:sldMk cId="1506302316" sldId="295"/>
        </pc:sldMkLst>
      </pc:sldChg>
      <pc:sldChg chg="del">
        <pc:chgData name="Catherine Dean" userId="39888090-3864-450e-8ba1-23701118227f" providerId="ADAL" clId="{04EB6AED-ABB6-4003-9EEA-7DC5B76A7308}" dt="2024-11-21T15:45:04.252" v="9" actId="2696"/>
        <pc:sldMkLst>
          <pc:docMk/>
          <pc:sldMk cId="2425282147" sldId="296"/>
        </pc:sldMkLst>
      </pc:sldChg>
      <pc:sldChg chg="modSp mod">
        <pc:chgData name="Catherine Dean" userId="39888090-3864-450e-8ba1-23701118227f" providerId="ADAL" clId="{04EB6AED-ABB6-4003-9EEA-7DC5B76A7308}" dt="2024-11-26T09:11:10.248" v="1849" actId="12"/>
        <pc:sldMkLst>
          <pc:docMk/>
          <pc:sldMk cId="923577537" sldId="297"/>
        </pc:sldMkLst>
        <pc:spChg chg="mod">
          <ac:chgData name="Catherine Dean" userId="39888090-3864-450e-8ba1-23701118227f" providerId="ADAL" clId="{04EB6AED-ABB6-4003-9EEA-7DC5B76A7308}" dt="2024-11-21T16:01:46.908" v="321" actId="14100"/>
          <ac:spMkLst>
            <pc:docMk/>
            <pc:sldMk cId="923577537" sldId="297"/>
            <ac:spMk id="4" creationId="{72582547-32C2-7DEB-F26E-5AAE50F9E914}"/>
          </ac:spMkLst>
        </pc:spChg>
        <pc:spChg chg="mod">
          <ac:chgData name="Catherine Dean" userId="39888090-3864-450e-8ba1-23701118227f" providerId="ADAL" clId="{04EB6AED-ABB6-4003-9EEA-7DC5B76A7308}" dt="2024-11-26T09:11:10.248" v="1849" actId="12"/>
          <ac:spMkLst>
            <pc:docMk/>
            <pc:sldMk cId="923577537" sldId="297"/>
            <ac:spMk id="10" creationId="{66490F47-9CFC-2FF6-4DA9-4120627E085A}"/>
          </ac:spMkLst>
        </pc:spChg>
      </pc:sldChg>
      <pc:sldChg chg="addSp delSp modSp mod chgLayout">
        <pc:chgData name="Catherine Dean" userId="39888090-3864-450e-8ba1-23701118227f" providerId="ADAL" clId="{04EB6AED-ABB6-4003-9EEA-7DC5B76A7308}" dt="2024-11-26T09:16:52.976" v="1934" actId="14100"/>
        <pc:sldMkLst>
          <pc:docMk/>
          <pc:sldMk cId="2713915432" sldId="298"/>
        </pc:sldMkLst>
        <pc:spChg chg="add del mod">
          <ac:chgData name="Catherine Dean" userId="39888090-3864-450e-8ba1-23701118227f" providerId="ADAL" clId="{04EB6AED-ABB6-4003-9EEA-7DC5B76A7308}" dt="2024-11-26T09:16:32.996" v="1929" actId="6264"/>
          <ac:spMkLst>
            <pc:docMk/>
            <pc:sldMk cId="2713915432" sldId="298"/>
            <ac:spMk id="2" creationId="{2ADEFAA9-63C8-B565-ABC5-AA02B3A7796B}"/>
          </ac:spMkLst>
        </pc:spChg>
        <pc:spChg chg="add del mod">
          <ac:chgData name="Catherine Dean" userId="39888090-3864-450e-8ba1-23701118227f" providerId="ADAL" clId="{04EB6AED-ABB6-4003-9EEA-7DC5B76A7308}" dt="2024-11-26T09:16:32.996" v="1929" actId="6264"/>
          <ac:spMkLst>
            <pc:docMk/>
            <pc:sldMk cId="2713915432" sldId="298"/>
            <ac:spMk id="3" creationId="{6568D407-DD35-5AB7-F387-AD8CF1F9D940}"/>
          </ac:spMkLst>
        </pc:spChg>
        <pc:spChg chg="mod ord">
          <ac:chgData name="Catherine Dean" userId="39888090-3864-450e-8ba1-23701118227f" providerId="ADAL" clId="{04EB6AED-ABB6-4003-9EEA-7DC5B76A7308}" dt="2024-11-26T09:16:32.999" v="1930" actId="27636"/>
          <ac:spMkLst>
            <pc:docMk/>
            <pc:sldMk cId="2713915432" sldId="298"/>
            <ac:spMk id="4" creationId="{F56F1801-AEC0-DC63-9F77-E57DF137D5C8}"/>
          </ac:spMkLst>
        </pc:spChg>
        <pc:spChg chg="mod ord">
          <ac:chgData name="Catherine Dean" userId="39888090-3864-450e-8ba1-23701118227f" providerId="ADAL" clId="{04EB6AED-ABB6-4003-9EEA-7DC5B76A7308}" dt="2024-11-26T09:16:52.976" v="1934" actId="14100"/>
          <ac:spMkLst>
            <pc:docMk/>
            <pc:sldMk cId="2713915432" sldId="298"/>
            <ac:spMk id="5" creationId="{AA75ABEA-10DB-181E-9DAF-94B57432B452}"/>
          </ac:spMkLst>
        </pc:spChg>
      </pc:sldChg>
      <pc:sldChg chg="del">
        <pc:chgData name="Catherine Dean" userId="39888090-3864-450e-8ba1-23701118227f" providerId="ADAL" clId="{04EB6AED-ABB6-4003-9EEA-7DC5B76A7308}" dt="2024-11-21T15:45:41.304" v="30" actId="2696"/>
        <pc:sldMkLst>
          <pc:docMk/>
          <pc:sldMk cId="3023795357" sldId="299"/>
        </pc:sldMkLst>
      </pc:sldChg>
      <pc:sldChg chg="modSp mod">
        <pc:chgData name="Catherine Dean" userId="39888090-3864-450e-8ba1-23701118227f" providerId="ADAL" clId="{04EB6AED-ABB6-4003-9EEA-7DC5B76A7308}" dt="2024-11-21T15:44:50.920" v="8" actId="255"/>
        <pc:sldMkLst>
          <pc:docMk/>
          <pc:sldMk cId="3479715121" sldId="300"/>
        </pc:sldMkLst>
        <pc:spChg chg="mod">
          <ac:chgData name="Catherine Dean" userId="39888090-3864-450e-8ba1-23701118227f" providerId="ADAL" clId="{04EB6AED-ABB6-4003-9EEA-7DC5B76A7308}" dt="2024-11-21T15:44:50.920" v="8" actId="255"/>
          <ac:spMkLst>
            <pc:docMk/>
            <pc:sldMk cId="3479715121" sldId="300"/>
            <ac:spMk id="7" creationId="{BD968253-E09F-4565-9B71-2650CDD15297}"/>
          </ac:spMkLst>
        </pc:spChg>
      </pc:sldChg>
      <pc:sldChg chg="addSp delSp modSp new del mod">
        <pc:chgData name="Catherine Dean" userId="39888090-3864-450e-8ba1-23701118227f" providerId="ADAL" clId="{04EB6AED-ABB6-4003-9EEA-7DC5B76A7308}" dt="2024-11-21T16:35:59.584" v="1782" actId="2696"/>
        <pc:sldMkLst>
          <pc:docMk/>
          <pc:sldMk cId="3972849960" sldId="301"/>
        </pc:sldMkLst>
        <pc:spChg chg="add del mod">
          <ac:chgData name="Catherine Dean" userId="39888090-3864-450e-8ba1-23701118227f" providerId="ADAL" clId="{04EB6AED-ABB6-4003-9EEA-7DC5B76A7308}" dt="2024-11-21T15:43:51.444" v="3"/>
          <ac:spMkLst>
            <pc:docMk/>
            <pc:sldMk cId="3972849960" sldId="301"/>
            <ac:spMk id="3" creationId="{9D22B099-4226-269A-844B-46FB549A78C4}"/>
          </ac:spMkLst>
        </pc:spChg>
        <pc:graphicFrameChg chg="add mod">
          <ac:chgData name="Catherine Dean" userId="39888090-3864-450e-8ba1-23701118227f" providerId="ADAL" clId="{04EB6AED-ABB6-4003-9EEA-7DC5B76A7308}" dt="2024-11-21T15:43:28.711" v="2"/>
          <ac:graphicFrameMkLst>
            <pc:docMk/>
            <pc:sldMk cId="3972849960" sldId="301"/>
            <ac:graphicFrameMk id="4" creationId="{2C919458-08F0-6ED6-5A30-6678101C20D6}"/>
          </ac:graphicFrameMkLst>
        </pc:graphicFrameChg>
      </pc:sldChg>
      <pc:sldChg chg="addSp delSp modSp new mod chgLayout">
        <pc:chgData name="Catherine Dean" userId="39888090-3864-450e-8ba1-23701118227f" providerId="ADAL" clId="{04EB6AED-ABB6-4003-9EEA-7DC5B76A7308}" dt="2024-11-26T09:09:25.376" v="1835" actId="27636"/>
        <pc:sldMkLst>
          <pc:docMk/>
          <pc:sldMk cId="1344615995" sldId="302"/>
        </pc:sldMkLst>
        <pc:spChg chg="del">
          <ac:chgData name="Catherine Dean" userId="39888090-3864-450e-8ba1-23701118227f" providerId="ADAL" clId="{04EB6AED-ABB6-4003-9EEA-7DC5B76A7308}" dt="2024-11-21T15:54:34.160" v="182" actId="6264"/>
          <ac:spMkLst>
            <pc:docMk/>
            <pc:sldMk cId="1344615995" sldId="302"/>
            <ac:spMk id="2" creationId="{DFDC1B0B-4D68-EFCC-5C8C-3708A95F9392}"/>
          </ac:spMkLst>
        </pc:spChg>
        <pc:spChg chg="mod ord">
          <ac:chgData name="Catherine Dean" userId="39888090-3864-450e-8ba1-23701118227f" providerId="ADAL" clId="{04EB6AED-ABB6-4003-9EEA-7DC5B76A7308}" dt="2024-11-26T09:09:25.376" v="1835" actId="27636"/>
          <ac:spMkLst>
            <pc:docMk/>
            <pc:sldMk cId="1344615995" sldId="302"/>
            <ac:spMk id="3" creationId="{02841E54-694F-11E4-8481-51CC4D1EA874}"/>
          </ac:spMkLst>
        </pc:spChg>
        <pc:spChg chg="add del mod">
          <ac:chgData name="Catherine Dean" userId="39888090-3864-450e-8ba1-23701118227f" providerId="ADAL" clId="{04EB6AED-ABB6-4003-9EEA-7DC5B76A7308}" dt="2024-11-21T15:54:34.160" v="182" actId="6264"/>
          <ac:spMkLst>
            <pc:docMk/>
            <pc:sldMk cId="1344615995" sldId="302"/>
            <ac:spMk id="4" creationId="{A5DC761C-D76C-EBB5-35BE-4781C52F9B19}"/>
          </ac:spMkLst>
        </pc:spChg>
        <pc:spChg chg="add mod ord">
          <ac:chgData name="Catherine Dean" userId="39888090-3864-450e-8ba1-23701118227f" providerId="ADAL" clId="{04EB6AED-ABB6-4003-9EEA-7DC5B76A7308}" dt="2024-11-26T09:09:21.214" v="1833" actId="1076"/>
          <ac:spMkLst>
            <pc:docMk/>
            <pc:sldMk cId="1344615995" sldId="302"/>
            <ac:spMk id="5" creationId="{8C5CE1FC-9162-1B49-D38C-8319C844E248}"/>
          </ac:spMkLst>
        </pc:spChg>
      </pc:sldChg>
      <pc:sldChg chg="modSp new mod ord">
        <pc:chgData name="Catherine Dean" userId="39888090-3864-450e-8ba1-23701118227f" providerId="ADAL" clId="{04EB6AED-ABB6-4003-9EEA-7DC5B76A7308}" dt="2024-11-26T09:20:48.808" v="2098" actId="20577"/>
        <pc:sldMkLst>
          <pc:docMk/>
          <pc:sldMk cId="3916124184" sldId="303"/>
        </pc:sldMkLst>
        <pc:spChg chg="mod">
          <ac:chgData name="Catherine Dean" userId="39888090-3864-450e-8ba1-23701118227f" providerId="ADAL" clId="{04EB6AED-ABB6-4003-9EEA-7DC5B76A7308}" dt="2024-11-21T16:16:15.287" v="858" actId="27636"/>
          <ac:spMkLst>
            <pc:docMk/>
            <pc:sldMk cId="3916124184" sldId="303"/>
            <ac:spMk id="2" creationId="{3233DC20-CFE9-FD0C-E870-281140C01CE7}"/>
          </ac:spMkLst>
        </pc:spChg>
        <pc:spChg chg="mod">
          <ac:chgData name="Catherine Dean" userId="39888090-3864-450e-8ba1-23701118227f" providerId="ADAL" clId="{04EB6AED-ABB6-4003-9EEA-7DC5B76A7308}" dt="2024-11-26T09:20:48.808" v="2098" actId="20577"/>
          <ac:spMkLst>
            <pc:docMk/>
            <pc:sldMk cId="3916124184" sldId="303"/>
            <ac:spMk id="3" creationId="{F486678E-7706-132B-0F41-A2C64EEFDEB1}"/>
          </ac:spMkLst>
        </pc:spChg>
      </pc:sldChg>
      <pc:sldChg chg="modSp new mod">
        <pc:chgData name="Catherine Dean" userId="39888090-3864-450e-8ba1-23701118227f" providerId="ADAL" clId="{04EB6AED-ABB6-4003-9EEA-7DC5B76A7308}" dt="2024-11-26T09:15:22.484" v="1916" actId="20577"/>
        <pc:sldMkLst>
          <pc:docMk/>
          <pc:sldMk cId="1774308480" sldId="304"/>
        </pc:sldMkLst>
        <pc:spChg chg="mod">
          <ac:chgData name="Catherine Dean" userId="39888090-3864-450e-8ba1-23701118227f" providerId="ADAL" clId="{04EB6AED-ABB6-4003-9EEA-7DC5B76A7308}" dt="2024-11-26T09:08:21.872" v="1828" actId="1076"/>
          <ac:spMkLst>
            <pc:docMk/>
            <pc:sldMk cId="1774308480" sldId="304"/>
            <ac:spMk id="2" creationId="{876613FA-5C4B-D712-C85B-3A78706BAE64}"/>
          </ac:spMkLst>
        </pc:spChg>
        <pc:spChg chg="mod">
          <ac:chgData name="Catherine Dean" userId="39888090-3864-450e-8ba1-23701118227f" providerId="ADAL" clId="{04EB6AED-ABB6-4003-9EEA-7DC5B76A7308}" dt="2024-11-26T09:15:22.484" v="1916" actId="20577"/>
          <ac:spMkLst>
            <pc:docMk/>
            <pc:sldMk cId="1774308480" sldId="304"/>
            <ac:spMk id="3" creationId="{B54BF2B9-3387-CDA2-07A3-2420D06F5D23}"/>
          </ac:spMkLst>
        </pc:spChg>
      </pc:sldChg>
      <pc:sldChg chg="modSp add mod ord">
        <pc:chgData name="Catherine Dean" userId="39888090-3864-450e-8ba1-23701118227f" providerId="ADAL" clId="{04EB6AED-ABB6-4003-9EEA-7DC5B76A7308}" dt="2024-11-26T09:17:50.222" v="1948" actId="27636"/>
        <pc:sldMkLst>
          <pc:docMk/>
          <pc:sldMk cId="1536273299" sldId="305"/>
        </pc:sldMkLst>
        <pc:spChg chg="mod">
          <ac:chgData name="Catherine Dean" userId="39888090-3864-450e-8ba1-23701118227f" providerId="ADAL" clId="{04EB6AED-ABB6-4003-9EEA-7DC5B76A7308}" dt="2024-11-26T09:17:45.766" v="1946" actId="1076"/>
          <ac:spMkLst>
            <pc:docMk/>
            <pc:sldMk cId="1536273299" sldId="305"/>
            <ac:spMk id="2" creationId="{D8B2F87E-E580-667A-9AE5-B95AF71B9B96}"/>
          </ac:spMkLst>
        </pc:spChg>
        <pc:spChg chg="mod">
          <ac:chgData name="Catherine Dean" userId="39888090-3864-450e-8ba1-23701118227f" providerId="ADAL" clId="{04EB6AED-ABB6-4003-9EEA-7DC5B76A7308}" dt="2024-11-26T09:17:50.222" v="1948" actId="27636"/>
          <ac:spMkLst>
            <pc:docMk/>
            <pc:sldMk cId="1536273299" sldId="305"/>
            <ac:spMk id="3" creationId="{EA8CF3B1-425C-C643-653B-129CEF3B3446}"/>
          </ac:spMkLst>
        </pc:spChg>
      </pc:sldChg>
      <pc:sldChg chg="modSp add mod">
        <pc:chgData name="Catherine Dean" userId="39888090-3864-450e-8ba1-23701118227f" providerId="ADAL" clId="{04EB6AED-ABB6-4003-9EEA-7DC5B76A7308}" dt="2024-11-26T09:16:05.592" v="1926" actId="20577"/>
        <pc:sldMkLst>
          <pc:docMk/>
          <pc:sldMk cId="230476831" sldId="306"/>
        </pc:sldMkLst>
        <pc:spChg chg="mod">
          <ac:chgData name="Catherine Dean" userId="39888090-3864-450e-8ba1-23701118227f" providerId="ADAL" clId="{04EB6AED-ABB6-4003-9EEA-7DC5B76A7308}" dt="2024-11-26T09:16:05.592" v="1926" actId="20577"/>
          <ac:spMkLst>
            <pc:docMk/>
            <pc:sldMk cId="230476831" sldId="306"/>
            <ac:spMk id="3" creationId="{CD70716E-3184-512F-4148-0C7740462AD3}"/>
          </ac:spMkLst>
        </pc:spChg>
      </pc:sldChg>
      <pc:sldChg chg="addSp delSp modSp add mod chgLayout">
        <pc:chgData name="Catherine Dean" userId="39888090-3864-450e-8ba1-23701118227f" providerId="ADAL" clId="{04EB6AED-ABB6-4003-9EEA-7DC5B76A7308}" dt="2024-11-26T09:17:14.705" v="1942" actId="15"/>
        <pc:sldMkLst>
          <pc:docMk/>
          <pc:sldMk cId="3042743789" sldId="307"/>
        </pc:sldMkLst>
        <pc:spChg chg="add del mod">
          <ac:chgData name="Catherine Dean" userId="39888090-3864-450e-8ba1-23701118227f" providerId="ADAL" clId="{04EB6AED-ABB6-4003-9EEA-7DC5B76A7308}" dt="2024-11-26T09:17:03.823" v="1939" actId="6264"/>
          <ac:spMkLst>
            <pc:docMk/>
            <pc:sldMk cId="3042743789" sldId="307"/>
            <ac:spMk id="2" creationId="{3EEA666A-AA68-C2A1-FDE6-587FF3171F23}"/>
          </ac:spMkLst>
        </pc:spChg>
        <pc:spChg chg="add del mod">
          <ac:chgData name="Catherine Dean" userId="39888090-3864-450e-8ba1-23701118227f" providerId="ADAL" clId="{04EB6AED-ABB6-4003-9EEA-7DC5B76A7308}" dt="2024-11-26T09:17:03.823" v="1939" actId="6264"/>
          <ac:spMkLst>
            <pc:docMk/>
            <pc:sldMk cId="3042743789" sldId="307"/>
            <ac:spMk id="3" creationId="{881376DF-AE95-E72E-2B99-E0ACA97BD8FB}"/>
          </ac:spMkLst>
        </pc:spChg>
        <pc:spChg chg="mod ord">
          <ac:chgData name="Catherine Dean" userId="39888090-3864-450e-8ba1-23701118227f" providerId="ADAL" clId="{04EB6AED-ABB6-4003-9EEA-7DC5B76A7308}" dt="2024-11-26T09:17:03.826" v="1940" actId="27636"/>
          <ac:spMkLst>
            <pc:docMk/>
            <pc:sldMk cId="3042743789" sldId="307"/>
            <ac:spMk id="4" creationId="{F50672D5-573F-4BA2-C5B8-9026E634D4EB}"/>
          </ac:spMkLst>
        </pc:spChg>
        <pc:spChg chg="mod ord">
          <ac:chgData name="Catherine Dean" userId="39888090-3864-450e-8ba1-23701118227f" providerId="ADAL" clId="{04EB6AED-ABB6-4003-9EEA-7DC5B76A7308}" dt="2024-11-26T09:17:14.705" v="1942" actId="15"/>
          <ac:spMkLst>
            <pc:docMk/>
            <pc:sldMk cId="3042743789" sldId="307"/>
            <ac:spMk id="5" creationId="{67003605-10BE-9A18-845B-6B47BB891C59}"/>
          </ac:spMkLst>
        </pc:spChg>
      </pc:sldChg>
    </pc:docChg>
  </pc:docChgLst>
  <pc:docChgLst>
    <pc:chgData name="Catherine Dean" userId="39888090-3864-450e-8ba1-23701118227f" providerId="ADAL" clId="{13AE2451-4602-443E-BF06-057EF4244F87}"/>
    <pc:docChg chg="addSld delSld modSld">
      <pc:chgData name="Catherine Dean" userId="39888090-3864-450e-8ba1-23701118227f" providerId="ADAL" clId="{13AE2451-4602-443E-BF06-057EF4244F87}" dt="2024-11-21T15:36:53.446" v="94" actId="2696"/>
      <pc:docMkLst>
        <pc:docMk/>
      </pc:docMkLst>
      <pc:sldChg chg="modSp add mod">
        <pc:chgData name="Catherine Dean" userId="39888090-3864-450e-8ba1-23701118227f" providerId="ADAL" clId="{13AE2451-4602-443E-BF06-057EF4244F87}" dt="2024-11-21T15:36:41.992" v="92" actId="255"/>
        <pc:sldMkLst>
          <pc:docMk/>
          <pc:sldMk cId="3479715121" sldId="300"/>
        </pc:sldMkLst>
        <pc:spChg chg="mod">
          <ac:chgData name="Catherine Dean" userId="39888090-3864-450e-8ba1-23701118227f" providerId="ADAL" clId="{13AE2451-4602-443E-BF06-057EF4244F87}" dt="2024-11-21T15:36:41.992" v="92" actId="255"/>
          <ac:spMkLst>
            <pc:docMk/>
            <pc:sldMk cId="3479715121" sldId="300"/>
            <ac:spMk id="7" creationId="{BD968253-E09F-4565-9B71-2650CDD15297}"/>
          </ac:spMkLst>
        </pc:spChg>
      </pc:sldChg>
      <pc:sldChg chg="new del">
        <pc:chgData name="Catherine Dean" userId="39888090-3864-450e-8ba1-23701118227f" providerId="ADAL" clId="{13AE2451-4602-443E-BF06-057EF4244F87}" dt="2024-11-21T15:36:53.446" v="94" actId="2696"/>
        <pc:sldMkLst>
          <pc:docMk/>
          <pc:sldMk cId="3069113002" sldId="301"/>
        </pc:sldMkLst>
      </pc:sldChg>
    </pc:docChg>
  </pc:docChgLst>
  <pc:docChgLst>
    <pc:chgData name="Catherine Dean" userId="39888090-3864-450e-8ba1-23701118227f" providerId="ADAL" clId="{0E556E35-15D3-4F14-ACDE-515536C943B8}"/>
    <pc:docChg chg="undo custSel addSld delSld modSld sldOrd delMainMaster">
      <pc:chgData name="Catherine Dean" userId="39888090-3864-450e-8ba1-23701118227f" providerId="ADAL" clId="{0E556E35-15D3-4F14-ACDE-515536C943B8}" dt="2024-09-25T15:25:10.258" v="1927" actId="14100"/>
      <pc:docMkLst>
        <pc:docMk/>
      </pc:docMkLst>
      <pc:sldChg chg="modSp mod modClrScheme chgLayout">
        <pc:chgData name="Catherine Dean" userId="39888090-3864-450e-8ba1-23701118227f" providerId="ADAL" clId="{0E556E35-15D3-4F14-ACDE-515536C943B8}" dt="2024-09-25T14:59:36.043" v="1092" actId="255"/>
        <pc:sldMkLst>
          <pc:docMk/>
          <pc:sldMk cId="3304653583" sldId="256"/>
        </pc:sldMkLst>
        <pc:spChg chg="mod ord">
          <ac:chgData name="Catherine Dean" userId="39888090-3864-450e-8ba1-23701118227f" providerId="ADAL" clId="{0E556E35-15D3-4F14-ACDE-515536C943B8}" dt="2024-09-25T14:59:19.524" v="1076" actId="20577"/>
          <ac:spMkLst>
            <pc:docMk/>
            <pc:sldMk cId="3304653583" sldId="256"/>
            <ac:spMk id="2" creationId="{0963595B-0D75-AC48-884B-E3CFC293CD58}"/>
          </ac:spMkLst>
        </pc:spChg>
        <pc:spChg chg="mod ord">
          <ac:chgData name="Catherine Dean" userId="39888090-3864-450e-8ba1-23701118227f" providerId="ADAL" clId="{0E556E35-15D3-4F14-ACDE-515536C943B8}" dt="2024-09-25T14:59:36.043" v="1092" actId="255"/>
          <ac:spMkLst>
            <pc:docMk/>
            <pc:sldMk cId="3304653583" sldId="256"/>
            <ac:spMk id="3" creationId="{852A84E2-DCC8-4F41-900C-8FA7BE6A7619}"/>
          </ac:spMkLst>
        </pc:spChg>
      </pc:sldChg>
      <pc:sldChg chg="del">
        <pc:chgData name="Catherine Dean" userId="39888090-3864-450e-8ba1-23701118227f" providerId="ADAL" clId="{0E556E35-15D3-4F14-ACDE-515536C943B8}" dt="2024-09-25T12:26:37.809" v="4" actId="47"/>
        <pc:sldMkLst>
          <pc:docMk/>
          <pc:sldMk cId="289156395" sldId="257"/>
        </pc:sldMkLst>
      </pc:sldChg>
      <pc:sldChg chg="del">
        <pc:chgData name="Catherine Dean" userId="39888090-3864-450e-8ba1-23701118227f" providerId="ADAL" clId="{0E556E35-15D3-4F14-ACDE-515536C943B8}" dt="2024-09-25T12:29:57.204" v="12" actId="2696"/>
        <pc:sldMkLst>
          <pc:docMk/>
          <pc:sldMk cId="3622550730" sldId="258"/>
        </pc:sldMkLst>
      </pc:sldChg>
      <pc:sldChg chg="del">
        <pc:chgData name="Catherine Dean" userId="39888090-3864-450e-8ba1-23701118227f" providerId="ADAL" clId="{0E556E35-15D3-4F14-ACDE-515536C943B8}" dt="2024-09-25T12:30:04.585" v="13" actId="2696"/>
        <pc:sldMkLst>
          <pc:docMk/>
          <pc:sldMk cId="1028795522" sldId="259"/>
        </pc:sldMkLst>
      </pc:sldChg>
      <pc:sldChg chg="del">
        <pc:chgData name="Catherine Dean" userId="39888090-3864-450e-8ba1-23701118227f" providerId="ADAL" clId="{0E556E35-15D3-4F14-ACDE-515536C943B8}" dt="2024-09-25T12:29:57.204" v="12" actId="2696"/>
        <pc:sldMkLst>
          <pc:docMk/>
          <pc:sldMk cId="1996655205" sldId="260"/>
        </pc:sldMkLst>
      </pc:sldChg>
      <pc:sldChg chg="del">
        <pc:chgData name="Catherine Dean" userId="39888090-3864-450e-8ba1-23701118227f" providerId="ADAL" clId="{0E556E35-15D3-4F14-ACDE-515536C943B8}" dt="2024-09-25T12:30:04.585" v="13" actId="2696"/>
        <pc:sldMkLst>
          <pc:docMk/>
          <pc:sldMk cId="1820562991" sldId="262"/>
        </pc:sldMkLst>
      </pc:sldChg>
      <pc:sldChg chg="del">
        <pc:chgData name="Catherine Dean" userId="39888090-3864-450e-8ba1-23701118227f" providerId="ADAL" clId="{0E556E35-15D3-4F14-ACDE-515536C943B8}" dt="2024-09-25T12:54:06.397" v="86" actId="2696"/>
        <pc:sldMkLst>
          <pc:docMk/>
          <pc:sldMk cId="1047781012" sldId="263"/>
        </pc:sldMkLst>
      </pc:sldChg>
      <pc:sldChg chg="del">
        <pc:chgData name="Catherine Dean" userId="39888090-3864-450e-8ba1-23701118227f" providerId="ADAL" clId="{0E556E35-15D3-4F14-ACDE-515536C943B8}" dt="2024-09-25T12:54:06.397" v="86" actId="2696"/>
        <pc:sldMkLst>
          <pc:docMk/>
          <pc:sldMk cId="2871619948" sldId="264"/>
        </pc:sldMkLst>
      </pc:sldChg>
      <pc:sldChg chg="del">
        <pc:chgData name="Catherine Dean" userId="39888090-3864-450e-8ba1-23701118227f" providerId="ADAL" clId="{0E556E35-15D3-4F14-ACDE-515536C943B8}" dt="2024-09-25T12:54:10.043" v="87" actId="2696"/>
        <pc:sldMkLst>
          <pc:docMk/>
          <pc:sldMk cId="3202530846" sldId="265"/>
        </pc:sldMkLst>
      </pc:sldChg>
      <pc:sldChg chg="del">
        <pc:chgData name="Catherine Dean" userId="39888090-3864-450e-8ba1-23701118227f" providerId="ADAL" clId="{0E556E35-15D3-4F14-ACDE-515536C943B8}" dt="2024-09-25T12:54:00.009" v="85" actId="2696"/>
        <pc:sldMkLst>
          <pc:docMk/>
          <pc:sldMk cId="230750723" sldId="266"/>
        </pc:sldMkLst>
      </pc:sldChg>
      <pc:sldChg chg="del">
        <pc:chgData name="Catherine Dean" userId="39888090-3864-450e-8ba1-23701118227f" providerId="ADAL" clId="{0E556E35-15D3-4F14-ACDE-515536C943B8}" dt="2024-09-25T12:30:18.068" v="14" actId="2696"/>
        <pc:sldMkLst>
          <pc:docMk/>
          <pc:sldMk cId="1214581714" sldId="267"/>
        </pc:sldMkLst>
      </pc:sldChg>
      <pc:sldChg chg="del">
        <pc:chgData name="Catherine Dean" userId="39888090-3864-450e-8ba1-23701118227f" providerId="ADAL" clId="{0E556E35-15D3-4F14-ACDE-515536C943B8}" dt="2024-09-25T12:30:23.421" v="15" actId="2696"/>
        <pc:sldMkLst>
          <pc:docMk/>
          <pc:sldMk cId="1941744478" sldId="268"/>
        </pc:sldMkLst>
      </pc:sldChg>
      <pc:sldChg chg="del">
        <pc:chgData name="Catherine Dean" userId="39888090-3864-450e-8ba1-23701118227f" providerId="ADAL" clId="{0E556E35-15D3-4F14-ACDE-515536C943B8}" dt="2024-09-25T12:30:23.421" v="15" actId="2696"/>
        <pc:sldMkLst>
          <pc:docMk/>
          <pc:sldMk cId="753325089" sldId="269"/>
        </pc:sldMkLst>
      </pc:sldChg>
      <pc:sldChg chg="modSp del mod">
        <pc:chgData name="Catherine Dean" userId="39888090-3864-450e-8ba1-23701118227f" providerId="ADAL" clId="{0E556E35-15D3-4F14-ACDE-515536C943B8}" dt="2024-09-25T12:54:00.009" v="85" actId="2696"/>
        <pc:sldMkLst>
          <pc:docMk/>
          <pc:sldMk cId="1351599582" sldId="270"/>
        </pc:sldMkLst>
        <pc:spChg chg="mod">
          <ac:chgData name="Catherine Dean" userId="39888090-3864-450e-8ba1-23701118227f" providerId="ADAL" clId="{0E556E35-15D3-4F14-ACDE-515536C943B8}" dt="2024-09-25T12:31:10.722" v="16"/>
          <ac:spMkLst>
            <pc:docMk/>
            <pc:sldMk cId="1351599582" sldId="270"/>
            <ac:spMk id="2" creationId="{D618B091-E1CD-1547-9BBE-FCD599E7D273}"/>
          </ac:spMkLst>
        </pc:spChg>
      </pc:sldChg>
      <pc:sldChg chg="modSp mod">
        <pc:chgData name="Catherine Dean" userId="39888090-3864-450e-8ba1-23701118227f" providerId="ADAL" clId="{0E556E35-15D3-4F14-ACDE-515536C943B8}" dt="2024-09-25T15:00:20.084" v="1100" actId="20577"/>
        <pc:sldMkLst>
          <pc:docMk/>
          <pc:sldMk cId="1915448986" sldId="271"/>
        </pc:sldMkLst>
        <pc:spChg chg="mod">
          <ac:chgData name="Catherine Dean" userId="39888090-3864-450e-8ba1-23701118227f" providerId="ADAL" clId="{0E556E35-15D3-4F14-ACDE-515536C943B8}" dt="2024-09-25T14:59:59.142" v="1095" actId="1076"/>
          <ac:spMkLst>
            <pc:docMk/>
            <pc:sldMk cId="1915448986" sldId="271"/>
            <ac:spMk id="2" creationId="{71BED76A-3D0F-954D-B7F5-9F212284EB5B}"/>
          </ac:spMkLst>
        </pc:spChg>
        <pc:spChg chg="mod">
          <ac:chgData name="Catherine Dean" userId="39888090-3864-450e-8ba1-23701118227f" providerId="ADAL" clId="{0E556E35-15D3-4F14-ACDE-515536C943B8}" dt="2024-09-25T15:00:20.084" v="1100" actId="20577"/>
          <ac:spMkLst>
            <pc:docMk/>
            <pc:sldMk cId="1915448986" sldId="271"/>
            <ac:spMk id="3" creationId="{EE199EB1-B080-FD48-87E9-BE3768F4EC5D}"/>
          </ac:spMkLst>
        </pc:spChg>
      </pc:sldChg>
      <pc:sldChg chg="del">
        <pc:chgData name="Catherine Dean" userId="39888090-3864-450e-8ba1-23701118227f" providerId="ADAL" clId="{0E556E35-15D3-4F14-ACDE-515536C943B8}" dt="2024-09-25T12:54:33.718" v="88" actId="2696"/>
        <pc:sldMkLst>
          <pc:docMk/>
          <pc:sldMk cId="1468764091" sldId="272"/>
        </pc:sldMkLst>
      </pc:sldChg>
      <pc:sldChg chg="modSp mod">
        <pc:chgData name="Catherine Dean" userId="39888090-3864-450e-8ba1-23701118227f" providerId="ADAL" clId="{0E556E35-15D3-4F14-ACDE-515536C943B8}" dt="2024-09-25T15:19:06.943" v="1770" actId="20577"/>
        <pc:sldMkLst>
          <pc:docMk/>
          <pc:sldMk cId="3012300169" sldId="273"/>
        </pc:sldMkLst>
        <pc:spChg chg="mod">
          <ac:chgData name="Catherine Dean" userId="39888090-3864-450e-8ba1-23701118227f" providerId="ADAL" clId="{0E556E35-15D3-4F14-ACDE-515536C943B8}" dt="2024-09-25T15:14:28.378" v="1729" actId="1076"/>
          <ac:spMkLst>
            <pc:docMk/>
            <pc:sldMk cId="3012300169" sldId="273"/>
            <ac:spMk id="2" creationId="{FFEC4E8B-3CAB-DB43-9C9E-00F5A28BA6C6}"/>
          </ac:spMkLst>
        </pc:spChg>
        <pc:spChg chg="mod">
          <ac:chgData name="Catherine Dean" userId="39888090-3864-450e-8ba1-23701118227f" providerId="ADAL" clId="{0E556E35-15D3-4F14-ACDE-515536C943B8}" dt="2024-09-25T15:19:06.943" v="1770" actId="20577"/>
          <ac:spMkLst>
            <pc:docMk/>
            <pc:sldMk cId="3012300169" sldId="273"/>
            <ac:spMk id="3" creationId="{38072C6F-D927-904A-8EC4-C97FA13F0B3B}"/>
          </ac:spMkLst>
        </pc:spChg>
      </pc:sldChg>
      <pc:sldChg chg="del">
        <pc:chgData name="Catherine Dean" userId="39888090-3864-450e-8ba1-23701118227f" providerId="ADAL" clId="{0E556E35-15D3-4F14-ACDE-515536C943B8}" dt="2024-09-25T12:56:42.976" v="179" actId="2696"/>
        <pc:sldMkLst>
          <pc:docMk/>
          <pc:sldMk cId="2310075495" sldId="274"/>
        </pc:sldMkLst>
      </pc:sldChg>
      <pc:sldChg chg="modSp mod">
        <pc:chgData name="Catherine Dean" userId="39888090-3864-450e-8ba1-23701118227f" providerId="ADAL" clId="{0E556E35-15D3-4F14-ACDE-515536C943B8}" dt="2024-09-25T15:24:02.449" v="1920" actId="1076"/>
        <pc:sldMkLst>
          <pc:docMk/>
          <pc:sldMk cId="3006241178" sldId="275"/>
        </pc:sldMkLst>
        <pc:spChg chg="mod">
          <ac:chgData name="Catherine Dean" userId="39888090-3864-450e-8ba1-23701118227f" providerId="ADAL" clId="{0E556E35-15D3-4F14-ACDE-515536C943B8}" dt="2024-09-25T15:24:02.449" v="1920" actId="1076"/>
          <ac:spMkLst>
            <pc:docMk/>
            <pc:sldMk cId="3006241178" sldId="275"/>
            <ac:spMk id="2" creationId="{A596E449-4A39-E84F-88F9-B075B6672A20}"/>
          </ac:spMkLst>
        </pc:spChg>
        <pc:spChg chg="mod">
          <ac:chgData name="Catherine Dean" userId="39888090-3864-450e-8ba1-23701118227f" providerId="ADAL" clId="{0E556E35-15D3-4F14-ACDE-515536C943B8}" dt="2024-09-25T15:23:59.426" v="1919" actId="113"/>
          <ac:spMkLst>
            <pc:docMk/>
            <pc:sldMk cId="3006241178" sldId="275"/>
            <ac:spMk id="3" creationId="{32C6994E-392C-5F4F-AF2F-2DA44934E642}"/>
          </ac:spMkLst>
        </pc:spChg>
      </pc:sldChg>
      <pc:sldChg chg="add del">
        <pc:chgData name="Catherine Dean" userId="39888090-3864-450e-8ba1-23701118227f" providerId="ADAL" clId="{0E556E35-15D3-4F14-ACDE-515536C943B8}" dt="2024-09-25T12:29:24.229" v="10"/>
        <pc:sldMkLst>
          <pc:docMk/>
          <pc:sldMk cId="605885488" sldId="276"/>
        </pc:sldMkLst>
      </pc:sldChg>
      <pc:sldChg chg="addSp delSp modSp add del mod modClrScheme chgLayout">
        <pc:chgData name="Catherine Dean" userId="39888090-3864-450e-8ba1-23701118227f" providerId="ADAL" clId="{0E556E35-15D3-4F14-ACDE-515536C943B8}" dt="2024-09-25T15:24:59.505" v="1925" actId="20577"/>
        <pc:sldMkLst>
          <pc:docMk/>
          <pc:sldMk cId="4033063947" sldId="276"/>
        </pc:sldMkLst>
        <pc:spChg chg="del mod ord">
          <ac:chgData name="Catherine Dean" userId="39888090-3864-450e-8ba1-23701118227f" providerId="ADAL" clId="{0E556E35-15D3-4F14-ACDE-515536C943B8}" dt="2024-09-25T12:58:14.490" v="204" actId="700"/>
          <ac:spMkLst>
            <pc:docMk/>
            <pc:sldMk cId="4033063947" sldId="276"/>
            <ac:spMk id="2" creationId="{19FE7F87-F92F-074C-B878-F1DC0746404D}"/>
          </ac:spMkLst>
        </pc:spChg>
        <pc:spChg chg="del mod ord">
          <ac:chgData name="Catherine Dean" userId="39888090-3864-450e-8ba1-23701118227f" providerId="ADAL" clId="{0E556E35-15D3-4F14-ACDE-515536C943B8}" dt="2024-09-25T12:58:14.490" v="204" actId="700"/>
          <ac:spMkLst>
            <pc:docMk/>
            <pc:sldMk cId="4033063947" sldId="276"/>
            <ac:spMk id="3" creationId="{44C1C190-C072-1C4F-A6F8-ACDFD5F08A4D}"/>
          </ac:spMkLst>
        </pc:spChg>
        <pc:spChg chg="add mod ord">
          <ac:chgData name="Catherine Dean" userId="39888090-3864-450e-8ba1-23701118227f" providerId="ADAL" clId="{0E556E35-15D3-4F14-ACDE-515536C943B8}" dt="2024-09-25T15:24:29.998" v="1924" actId="14100"/>
          <ac:spMkLst>
            <pc:docMk/>
            <pc:sldMk cId="4033063947" sldId="276"/>
            <ac:spMk id="4" creationId="{70FEB0DC-7A5D-20C2-B5BD-3AF7E8E46E47}"/>
          </ac:spMkLst>
        </pc:spChg>
        <pc:spChg chg="add mod ord">
          <ac:chgData name="Catherine Dean" userId="39888090-3864-450e-8ba1-23701118227f" providerId="ADAL" clId="{0E556E35-15D3-4F14-ACDE-515536C943B8}" dt="2024-09-25T15:24:59.505" v="1925" actId="20577"/>
          <ac:spMkLst>
            <pc:docMk/>
            <pc:sldMk cId="4033063947" sldId="276"/>
            <ac:spMk id="5" creationId="{3F7B1055-1519-2E49-60AD-7691D21703D3}"/>
          </ac:spMkLst>
        </pc:spChg>
      </pc:sldChg>
      <pc:sldChg chg="del">
        <pc:chgData name="Catherine Dean" userId="39888090-3864-450e-8ba1-23701118227f" providerId="ADAL" clId="{0E556E35-15D3-4F14-ACDE-515536C943B8}" dt="2024-09-25T12:59:24.382" v="243" actId="2696"/>
        <pc:sldMkLst>
          <pc:docMk/>
          <pc:sldMk cId="483756112" sldId="277"/>
        </pc:sldMkLst>
      </pc:sldChg>
      <pc:sldChg chg="del">
        <pc:chgData name="Catherine Dean" userId="39888090-3864-450e-8ba1-23701118227f" providerId="ADAL" clId="{0E556E35-15D3-4F14-ACDE-515536C943B8}" dt="2024-09-25T12:59:27.080" v="244" actId="2696"/>
        <pc:sldMkLst>
          <pc:docMk/>
          <pc:sldMk cId="3145151762" sldId="278"/>
        </pc:sldMkLst>
      </pc:sldChg>
      <pc:sldChg chg="addSp delSp modSp mod modClrScheme chgLayout">
        <pc:chgData name="Catherine Dean" userId="39888090-3864-450e-8ba1-23701118227f" providerId="ADAL" clId="{0E556E35-15D3-4F14-ACDE-515536C943B8}" dt="2024-09-25T13:41:28.437" v="1049" actId="255"/>
        <pc:sldMkLst>
          <pc:docMk/>
          <pc:sldMk cId="3766483780" sldId="279"/>
        </pc:sldMkLst>
        <pc:spChg chg="del mod ord">
          <ac:chgData name="Catherine Dean" userId="39888090-3864-450e-8ba1-23701118227f" providerId="ADAL" clId="{0E556E35-15D3-4F14-ACDE-515536C943B8}" dt="2024-09-25T13:38:41.771" v="926" actId="700"/>
          <ac:spMkLst>
            <pc:docMk/>
            <pc:sldMk cId="3766483780" sldId="279"/>
            <ac:spMk id="2" creationId="{B63EBAE2-7969-EE43-93E2-AEF62EBFB2D4}"/>
          </ac:spMkLst>
        </pc:spChg>
        <pc:spChg chg="del mod ord">
          <ac:chgData name="Catherine Dean" userId="39888090-3864-450e-8ba1-23701118227f" providerId="ADAL" clId="{0E556E35-15D3-4F14-ACDE-515536C943B8}" dt="2024-09-25T13:38:41.771" v="926" actId="700"/>
          <ac:spMkLst>
            <pc:docMk/>
            <pc:sldMk cId="3766483780" sldId="279"/>
            <ac:spMk id="3" creationId="{C1ED0F25-6269-1E43-B6BC-D80632180191}"/>
          </ac:spMkLst>
        </pc:spChg>
        <pc:spChg chg="add mod ord">
          <ac:chgData name="Catherine Dean" userId="39888090-3864-450e-8ba1-23701118227f" providerId="ADAL" clId="{0E556E35-15D3-4F14-ACDE-515536C943B8}" dt="2024-09-25T13:41:16.390" v="1048" actId="255"/>
          <ac:spMkLst>
            <pc:docMk/>
            <pc:sldMk cId="3766483780" sldId="279"/>
            <ac:spMk id="4" creationId="{80724D95-ACF4-A52F-7609-3E561DA41FE4}"/>
          </ac:spMkLst>
        </pc:spChg>
        <pc:spChg chg="add mod ord">
          <ac:chgData name="Catherine Dean" userId="39888090-3864-450e-8ba1-23701118227f" providerId="ADAL" clId="{0E556E35-15D3-4F14-ACDE-515536C943B8}" dt="2024-09-25T13:41:28.437" v="1049" actId="255"/>
          <ac:spMkLst>
            <pc:docMk/>
            <pc:sldMk cId="3766483780" sldId="279"/>
            <ac:spMk id="5" creationId="{4C49257A-5FCD-ED4E-896F-776CF36809B2}"/>
          </ac:spMkLst>
        </pc:spChg>
      </pc:sldChg>
      <pc:sldChg chg="del">
        <pc:chgData name="Catherine Dean" userId="39888090-3864-450e-8ba1-23701118227f" providerId="ADAL" clId="{0E556E35-15D3-4F14-ACDE-515536C943B8}" dt="2024-09-25T12:59:22.358" v="242" actId="2696"/>
        <pc:sldMkLst>
          <pc:docMk/>
          <pc:sldMk cId="3266469419" sldId="280"/>
        </pc:sldMkLst>
      </pc:sldChg>
      <pc:sldChg chg="del">
        <pc:chgData name="Catherine Dean" userId="39888090-3864-450e-8ba1-23701118227f" providerId="ADAL" clId="{0E556E35-15D3-4F14-ACDE-515536C943B8}" dt="2024-09-25T12:30:04.585" v="13" actId="2696"/>
        <pc:sldMkLst>
          <pc:docMk/>
          <pc:sldMk cId="3129831099" sldId="281"/>
        </pc:sldMkLst>
      </pc:sldChg>
      <pc:sldChg chg="add del">
        <pc:chgData name="Catherine Dean" userId="39888090-3864-450e-8ba1-23701118227f" providerId="ADAL" clId="{0E556E35-15D3-4F14-ACDE-515536C943B8}" dt="2024-09-25T12:28:33.825" v="7" actId="2696"/>
        <pc:sldMkLst>
          <pc:docMk/>
          <pc:sldMk cId="1724499231" sldId="282"/>
        </pc:sldMkLst>
      </pc:sldChg>
      <pc:sldChg chg="add del">
        <pc:chgData name="Catherine Dean" userId="39888090-3864-450e-8ba1-23701118227f" providerId="ADAL" clId="{0E556E35-15D3-4F14-ACDE-515536C943B8}" dt="2024-09-25T12:54:06.397" v="86" actId="2696"/>
        <pc:sldMkLst>
          <pc:docMk/>
          <pc:sldMk cId="2744341997" sldId="283"/>
        </pc:sldMkLst>
      </pc:sldChg>
      <pc:sldChg chg="modSp new mod">
        <pc:chgData name="Catherine Dean" userId="39888090-3864-450e-8ba1-23701118227f" providerId="ADAL" clId="{0E556E35-15D3-4F14-ACDE-515536C943B8}" dt="2024-09-25T15:01:27.705" v="1194" actId="20577"/>
        <pc:sldMkLst>
          <pc:docMk/>
          <pc:sldMk cId="3330088200" sldId="284"/>
        </pc:sldMkLst>
        <pc:spChg chg="mod">
          <ac:chgData name="Catherine Dean" userId="39888090-3864-450e-8ba1-23701118227f" providerId="ADAL" clId="{0E556E35-15D3-4F14-ACDE-515536C943B8}" dt="2024-09-25T15:00:32.993" v="1101" actId="1076"/>
          <ac:spMkLst>
            <pc:docMk/>
            <pc:sldMk cId="3330088200" sldId="284"/>
            <ac:spMk id="2" creationId="{5A013E1F-F445-21B5-BC2D-1C6D098977CA}"/>
          </ac:spMkLst>
        </pc:spChg>
        <pc:spChg chg="mod">
          <ac:chgData name="Catherine Dean" userId="39888090-3864-450e-8ba1-23701118227f" providerId="ADAL" clId="{0E556E35-15D3-4F14-ACDE-515536C943B8}" dt="2024-09-25T15:01:27.705" v="1194" actId="20577"/>
          <ac:spMkLst>
            <pc:docMk/>
            <pc:sldMk cId="3330088200" sldId="284"/>
            <ac:spMk id="3" creationId="{6F899C51-3320-267E-BBCE-2E637939AADC}"/>
          </ac:spMkLst>
        </pc:spChg>
      </pc:sldChg>
      <pc:sldChg chg="modSp new mod">
        <pc:chgData name="Catherine Dean" userId="39888090-3864-450e-8ba1-23701118227f" providerId="ADAL" clId="{0E556E35-15D3-4F14-ACDE-515536C943B8}" dt="2024-09-25T15:06:02.376" v="1401" actId="20577"/>
        <pc:sldMkLst>
          <pc:docMk/>
          <pc:sldMk cId="195287917" sldId="285"/>
        </pc:sldMkLst>
        <pc:spChg chg="mod">
          <ac:chgData name="Catherine Dean" userId="39888090-3864-450e-8ba1-23701118227f" providerId="ADAL" clId="{0E556E35-15D3-4F14-ACDE-515536C943B8}" dt="2024-09-25T15:04:49.825" v="1363" actId="14100"/>
          <ac:spMkLst>
            <pc:docMk/>
            <pc:sldMk cId="195287917" sldId="285"/>
            <ac:spMk id="2" creationId="{04808EBC-2239-C06B-1FD5-0D9AF7FBEAFC}"/>
          </ac:spMkLst>
        </pc:spChg>
        <pc:spChg chg="mod">
          <ac:chgData name="Catherine Dean" userId="39888090-3864-450e-8ba1-23701118227f" providerId="ADAL" clId="{0E556E35-15D3-4F14-ACDE-515536C943B8}" dt="2024-09-25T15:06:02.376" v="1401" actId="20577"/>
          <ac:spMkLst>
            <pc:docMk/>
            <pc:sldMk cId="195287917" sldId="285"/>
            <ac:spMk id="3" creationId="{1DB479C6-2A70-0049-41E7-C6D038A927F4}"/>
          </ac:spMkLst>
        </pc:spChg>
      </pc:sldChg>
      <pc:sldChg chg="modSp new mod">
        <pc:chgData name="Catherine Dean" userId="39888090-3864-450e-8ba1-23701118227f" providerId="ADAL" clId="{0E556E35-15D3-4F14-ACDE-515536C943B8}" dt="2024-09-25T15:12:15.799" v="1727" actId="20577"/>
        <pc:sldMkLst>
          <pc:docMk/>
          <pc:sldMk cId="3961300717" sldId="286"/>
        </pc:sldMkLst>
        <pc:spChg chg="mod">
          <ac:chgData name="Catherine Dean" userId="39888090-3864-450e-8ba1-23701118227f" providerId="ADAL" clId="{0E556E35-15D3-4F14-ACDE-515536C943B8}" dt="2024-09-25T15:07:52.241" v="1462" actId="1076"/>
          <ac:spMkLst>
            <pc:docMk/>
            <pc:sldMk cId="3961300717" sldId="286"/>
            <ac:spMk id="2" creationId="{4A4CCDD1-3FE4-4CEC-69E9-E704FE2376A0}"/>
          </ac:spMkLst>
        </pc:spChg>
        <pc:spChg chg="mod">
          <ac:chgData name="Catherine Dean" userId="39888090-3864-450e-8ba1-23701118227f" providerId="ADAL" clId="{0E556E35-15D3-4F14-ACDE-515536C943B8}" dt="2024-09-25T15:12:15.799" v="1727" actId="20577"/>
          <ac:spMkLst>
            <pc:docMk/>
            <pc:sldMk cId="3961300717" sldId="286"/>
            <ac:spMk id="3" creationId="{858E3FBE-179B-E3B4-DF07-C52369293328}"/>
          </ac:spMkLst>
        </pc:spChg>
      </pc:sldChg>
      <pc:sldChg chg="addSp delSp modSp new mod modClrScheme chgLayout">
        <pc:chgData name="Catherine Dean" userId="39888090-3864-450e-8ba1-23701118227f" providerId="ADAL" clId="{0E556E35-15D3-4F14-ACDE-515536C943B8}" dt="2024-09-25T13:00:40.566" v="249" actId="27636"/>
        <pc:sldMkLst>
          <pc:docMk/>
          <pc:sldMk cId="2330849699" sldId="287"/>
        </pc:sldMkLst>
        <pc:spChg chg="del mod ord">
          <ac:chgData name="Catherine Dean" userId="39888090-3864-450e-8ba1-23701118227f" providerId="ADAL" clId="{0E556E35-15D3-4F14-ACDE-515536C943B8}" dt="2024-09-25T12:53:17.529" v="79" actId="700"/>
          <ac:spMkLst>
            <pc:docMk/>
            <pc:sldMk cId="2330849699" sldId="287"/>
            <ac:spMk id="2" creationId="{83C7BE70-853F-D722-6A38-FD1462EEE3DE}"/>
          </ac:spMkLst>
        </pc:spChg>
        <pc:spChg chg="del mod ord">
          <ac:chgData name="Catherine Dean" userId="39888090-3864-450e-8ba1-23701118227f" providerId="ADAL" clId="{0E556E35-15D3-4F14-ACDE-515536C943B8}" dt="2024-09-25T12:53:17.529" v="79" actId="700"/>
          <ac:spMkLst>
            <pc:docMk/>
            <pc:sldMk cId="2330849699" sldId="287"/>
            <ac:spMk id="3" creationId="{659D57D9-44A0-B517-B27E-45DCB415E782}"/>
          </ac:spMkLst>
        </pc:spChg>
        <pc:spChg chg="add mod ord">
          <ac:chgData name="Catherine Dean" userId="39888090-3864-450e-8ba1-23701118227f" providerId="ADAL" clId="{0E556E35-15D3-4F14-ACDE-515536C943B8}" dt="2024-09-25T13:00:40.566" v="249" actId="27636"/>
          <ac:spMkLst>
            <pc:docMk/>
            <pc:sldMk cId="2330849699" sldId="287"/>
            <ac:spMk id="4" creationId="{A60647D5-0937-DA38-1355-BB5C219EB26E}"/>
          </ac:spMkLst>
        </pc:spChg>
        <pc:spChg chg="add del mod ord">
          <ac:chgData name="Catherine Dean" userId="39888090-3864-450e-8ba1-23701118227f" providerId="ADAL" clId="{0E556E35-15D3-4F14-ACDE-515536C943B8}" dt="2024-09-25T13:00:40.559" v="248" actId="700"/>
          <ac:spMkLst>
            <pc:docMk/>
            <pc:sldMk cId="2330849699" sldId="287"/>
            <ac:spMk id="5" creationId="{CB8F1CDB-8CC0-D511-0FA9-6A4114E20BD3}"/>
          </ac:spMkLst>
        </pc:spChg>
        <pc:spChg chg="add mod ord">
          <ac:chgData name="Catherine Dean" userId="39888090-3864-450e-8ba1-23701118227f" providerId="ADAL" clId="{0E556E35-15D3-4F14-ACDE-515536C943B8}" dt="2024-09-25T13:00:40.559" v="248" actId="700"/>
          <ac:spMkLst>
            <pc:docMk/>
            <pc:sldMk cId="2330849699" sldId="287"/>
            <ac:spMk id="6" creationId="{6D898328-082D-2E1C-96F7-695C098F8031}"/>
          </ac:spMkLst>
        </pc:spChg>
      </pc:sldChg>
      <pc:sldChg chg="addSp delSp modSp new mod modClrScheme chgLayout">
        <pc:chgData name="Catherine Dean" userId="39888090-3864-450e-8ba1-23701118227f" providerId="ADAL" clId="{0E556E35-15D3-4F14-ACDE-515536C943B8}" dt="2024-09-25T14:59:50.628" v="1094" actId="14100"/>
        <pc:sldMkLst>
          <pc:docMk/>
          <pc:sldMk cId="2646005894" sldId="288"/>
        </pc:sldMkLst>
        <pc:spChg chg="del mod ord">
          <ac:chgData name="Catherine Dean" userId="39888090-3864-450e-8ba1-23701118227f" providerId="ADAL" clId="{0E556E35-15D3-4F14-ACDE-515536C943B8}" dt="2024-09-25T12:53:47.474" v="83" actId="700"/>
          <ac:spMkLst>
            <pc:docMk/>
            <pc:sldMk cId="2646005894" sldId="288"/>
            <ac:spMk id="2" creationId="{45697933-752A-2FF1-6E0E-2B54C291726E}"/>
          </ac:spMkLst>
        </pc:spChg>
        <pc:spChg chg="del mod ord">
          <ac:chgData name="Catherine Dean" userId="39888090-3864-450e-8ba1-23701118227f" providerId="ADAL" clId="{0E556E35-15D3-4F14-ACDE-515536C943B8}" dt="2024-09-25T12:53:47.474" v="83" actId="700"/>
          <ac:spMkLst>
            <pc:docMk/>
            <pc:sldMk cId="2646005894" sldId="288"/>
            <ac:spMk id="3" creationId="{9CC40A06-0E3C-BB70-D714-705F18F19FA7}"/>
          </ac:spMkLst>
        </pc:spChg>
        <pc:spChg chg="add mod ord">
          <ac:chgData name="Catherine Dean" userId="39888090-3864-450e-8ba1-23701118227f" providerId="ADAL" clId="{0E556E35-15D3-4F14-ACDE-515536C943B8}" dt="2024-09-25T14:59:50.628" v="1094" actId="14100"/>
          <ac:spMkLst>
            <pc:docMk/>
            <pc:sldMk cId="2646005894" sldId="288"/>
            <ac:spMk id="4" creationId="{FC769E5B-92A6-7FE1-90B3-29B1CC383B47}"/>
          </ac:spMkLst>
        </pc:spChg>
        <pc:spChg chg="add del mod ord">
          <ac:chgData name="Catherine Dean" userId="39888090-3864-450e-8ba1-23701118227f" providerId="ADAL" clId="{0E556E35-15D3-4F14-ACDE-515536C943B8}" dt="2024-09-25T13:00:12.232" v="247" actId="700"/>
          <ac:spMkLst>
            <pc:docMk/>
            <pc:sldMk cId="2646005894" sldId="288"/>
            <ac:spMk id="5" creationId="{468608BA-C4EA-6FDC-5EAB-F0C6FB9A33F5}"/>
          </ac:spMkLst>
        </pc:spChg>
        <pc:spChg chg="add mod ord">
          <ac:chgData name="Catherine Dean" userId="39888090-3864-450e-8ba1-23701118227f" providerId="ADAL" clId="{0E556E35-15D3-4F14-ACDE-515536C943B8}" dt="2024-09-25T13:00:12.232" v="247" actId="700"/>
          <ac:spMkLst>
            <pc:docMk/>
            <pc:sldMk cId="2646005894" sldId="288"/>
            <ac:spMk id="6" creationId="{3443D11D-EE6A-4553-B908-0A3892E1E621}"/>
          </ac:spMkLst>
        </pc:spChg>
      </pc:sldChg>
      <pc:sldChg chg="modSp new mod">
        <pc:chgData name="Catherine Dean" userId="39888090-3864-450e-8ba1-23701118227f" providerId="ADAL" clId="{0E556E35-15D3-4F14-ACDE-515536C943B8}" dt="2024-09-25T15:20:01.168" v="1802" actId="20577"/>
        <pc:sldMkLst>
          <pc:docMk/>
          <pc:sldMk cId="1937382660" sldId="289"/>
        </pc:sldMkLst>
        <pc:spChg chg="mod">
          <ac:chgData name="Catherine Dean" userId="39888090-3864-450e-8ba1-23701118227f" providerId="ADAL" clId="{0E556E35-15D3-4F14-ACDE-515536C943B8}" dt="2024-09-25T13:31:59.138" v="869" actId="1076"/>
          <ac:spMkLst>
            <pc:docMk/>
            <pc:sldMk cId="1937382660" sldId="289"/>
            <ac:spMk id="2" creationId="{79BD1C4F-4F94-D428-4040-A55E685B06C4}"/>
          </ac:spMkLst>
        </pc:spChg>
        <pc:spChg chg="mod">
          <ac:chgData name="Catherine Dean" userId="39888090-3864-450e-8ba1-23701118227f" providerId="ADAL" clId="{0E556E35-15D3-4F14-ACDE-515536C943B8}" dt="2024-09-25T15:20:01.168" v="1802" actId="20577"/>
          <ac:spMkLst>
            <pc:docMk/>
            <pc:sldMk cId="1937382660" sldId="289"/>
            <ac:spMk id="3" creationId="{9AED0942-934D-7547-44B2-305D3A5B363E}"/>
          </ac:spMkLst>
        </pc:spChg>
      </pc:sldChg>
      <pc:sldChg chg="modSp new mod">
        <pc:chgData name="Catherine Dean" userId="39888090-3864-450e-8ba1-23701118227f" providerId="ADAL" clId="{0E556E35-15D3-4F14-ACDE-515536C943B8}" dt="2024-09-25T15:21:16.152" v="1867" actId="20577"/>
        <pc:sldMkLst>
          <pc:docMk/>
          <pc:sldMk cId="3579000476" sldId="290"/>
        </pc:sldMkLst>
        <pc:spChg chg="mod">
          <ac:chgData name="Catherine Dean" userId="39888090-3864-450e-8ba1-23701118227f" providerId="ADAL" clId="{0E556E35-15D3-4F14-ACDE-515536C943B8}" dt="2024-09-25T15:20:19.616" v="1806" actId="1076"/>
          <ac:spMkLst>
            <pc:docMk/>
            <pc:sldMk cId="3579000476" sldId="290"/>
            <ac:spMk id="2" creationId="{DB581916-3A91-019F-A674-803244B894F1}"/>
          </ac:spMkLst>
        </pc:spChg>
        <pc:spChg chg="mod">
          <ac:chgData name="Catherine Dean" userId="39888090-3864-450e-8ba1-23701118227f" providerId="ADAL" clId="{0E556E35-15D3-4F14-ACDE-515536C943B8}" dt="2024-09-25T15:21:16.152" v="1867" actId="20577"/>
          <ac:spMkLst>
            <pc:docMk/>
            <pc:sldMk cId="3579000476" sldId="290"/>
            <ac:spMk id="3" creationId="{C4427A73-A950-9579-8BCF-D20C2D752397}"/>
          </ac:spMkLst>
        </pc:spChg>
      </pc:sldChg>
      <pc:sldChg chg="modSp new mod">
        <pc:chgData name="Catherine Dean" userId="39888090-3864-450e-8ba1-23701118227f" providerId="ADAL" clId="{0E556E35-15D3-4F14-ACDE-515536C943B8}" dt="2024-09-25T15:23:08.513" v="1918" actId="20577"/>
        <pc:sldMkLst>
          <pc:docMk/>
          <pc:sldMk cId="88264258" sldId="291"/>
        </pc:sldMkLst>
        <pc:spChg chg="mod">
          <ac:chgData name="Catherine Dean" userId="39888090-3864-450e-8ba1-23701118227f" providerId="ADAL" clId="{0E556E35-15D3-4F14-ACDE-515536C943B8}" dt="2024-09-25T13:32:41.465" v="879" actId="1076"/>
          <ac:spMkLst>
            <pc:docMk/>
            <pc:sldMk cId="88264258" sldId="291"/>
            <ac:spMk id="2" creationId="{74D8B6F1-CC93-4835-0312-CAC03C624C48}"/>
          </ac:spMkLst>
        </pc:spChg>
        <pc:spChg chg="mod">
          <ac:chgData name="Catherine Dean" userId="39888090-3864-450e-8ba1-23701118227f" providerId="ADAL" clId="{0E556E35-15D3-4F14-ACDE-515536C943B8}" dt="2024-09-25T15:23:08.513" v="1918" actId="20577"/>
          <ac:spMkLst>
            <pc:docMk/>
            <pc:sldMk cId="88264258" sldId="291"/>
            <ac:spMk id="3" creationId="{6472805F-3619-4031-6870-9EA02C636E26}"/>
          </ac:spMkLst>
        </pc:spChg>
      </pc:sldChg>
      <pc:sldChg chg="addSp delSp modSp new mod modClrScheme chgLayout">
        <pc:chgData name="Catherine Dean" userId="39888090-3864-450e-8ba1-23701118227f" providerId="ADAL" clId="{0E556E35-15D3-4F14-ACDE-515536C943B8}" dt="2024-09-25T13:00:57.711" v="250" actId="700"/>
        <pc:sldMkLst>
          <pc:docMk/>
          <pc:sldMk cId="340709497" sldId="292"/>
        </pc:sldMkLst>
        <pc:spChg chg="del mod ord">
          <ac:chgData name="Catherine Dean" userId="39888090-3864-450e-8ba1-23701118227f" providerId="ADAL" clId="{0E556E35-15D3-4F14-ACDE-515536C943B8}" dt="2024-09-25T12:56:27.833" v="171" actId="700"/>
          <ac:spMkLst>
            <pc:docMk/>
            <pc:sldMk cId="340709497" sldId="292"/>
            <ac:spMk id="2" creationId="{983E28C8-FC11-00E4-4867-4F14B0EEA453}"/>
          </ac:spMkLst>
        </pc:spChg>
        <pc:spChg chg="del mod ord">
          <ac:chgData name="Catherine Dean" userId="39888090-3864-450e-8ba1-23701118227f" providerId="ADAL" clId="{0E556E35-15D3-4F14-ACDE-515536C943B8}" dt="2024-09-25T12:56:27.833" v="171" actId="700"/>
          <ac:spMkLst>
            <pc:docMk/>
            <pc:sldMk cId="340709497" sldId="292"/>
            <ac:spMk id="3" creationId="{06FE8B84-6FC4-C948-93D6-259C279430B3}"/>
          </ac:spMkLst>
        </pc:spChg>
        <pc:spChg chg="add mod ord">
          <ac:chgData name="Catherine Dean" userId="39888090-3864-450e-8ba1-23701118227f" providerId="ADAL" clId="{0E556E35-15D3-4F14-ACDE-515536C943B8}" dt="2024-09-25T13:00:57.711" v="250" actId="700"/>
          <ac:spMkLst>
            <pc:docMk/>
            <pc:sldMk cId="340709497" sldId="292"/>
            <ac:spMk id="4" creationId="{30809514-758F-E082-D0D7-BA1EA7675E59}"/>
          </ac:spMkLst>
        </pc:spChg>
        <pc:spChg chg="add del mod ord">
          <ac:chgData name="Catherine Dean" userId="39888090-3864-450e-8ba1-23701118227f" providerId="ADAL" clId="{0E556E35-15D3-4F14-ACDE-515536C943B8}" dt="2024-09-25T13:00:57.711" v="250" actId="700"/>
          <ac:spMkLst>
            <pc:docMk/>
            <pc:sldMk cId="340709497" sldId="292"/>
            <ac:spMk id="5" creationId="{40BE875D-224C-9EBC-63C1-28EE18303253}"/>
          </ac:spMkLst>
        </pc:spChg>
        <pc:spChg chg="add mod ord">
          <ac:chgData name="Catherine Dean" userId="39888090-3864-450e-8ba1-23701118227f" providerId="ADAL" clId="{0E556E35-15D3-4F14-ACDE-515536C943B8}" dt="2024-09-25T13:00:57.711" v="250" actId="700"/>
          <ac:spMkLst>
            <pc:docMk/>
            <pc:sldMk cId="340709497" sldId="292"/>
            <ac:spMk id="6" creationId="{42C78ACC-DA7B-6D1A-DBD6-AF656E8DE2A9}"/>
          </ac:spMkLst>
        </pc:spChg>
      </pc:sldChg>
      <pc:sldChg chg="modSp new mod">
        <pc:chgData name="Catherine Dean" userId="39888090-3864-450e-8ba1-23701118227f" providerId="ADAL" clId="{0E556E35-15D3-4F14-ACDE-515536C943B8}" dt="2024-09-25T15:25:10.258" v="1927" actId="14100"/>
        <pc:sldMkLst>
          <pc:docMk/>
          <pc:sldMk cId="3882552350" sldId="293"/>
        </pc:sldMkLst>
        <pc:spChg chg="mod">
          <ac:chgData name="Catherine Dean" userId="39888090-3864-450e-8ba1-23701118227f" providerId="ADAL" clId="{0E556E35-15D3-4F14-ACDE-515536C943B8}" dt="2024-09-25T12:59:02.047" v="237" actId="20577"/>
          <ac:spMkLst>
            <pc:docMk/>
            <pc:sldMk cId="3882552350" sldId="293"/>
            <ac:spMk id="2" creationId="{8A6CD424-0CDD-BFD5-D45D-9BC6E36DBC00}"/>
          </ac:spMkLst>
        </pc:spChg>
        <pc:spChg chg="mod">
          <ac:chgData name="Catherine Dean" userId="39888090-3864-450e-8ba1-23701118227f" providerId="ADAL" clId="{0E556E35-15D3-4F14-ACDE-515536C943B8}" dt="2024-09-25T15:25:10.258" v="1927" actId="14100"/>
          <ac:spMkLst>
            <pc:docMk/>
            <pc:sldMk cId="3882552350" sldId="293"/>
            <ac:spMk id="3" creationId="{6E659BF8-F900-EB59-6523-FBB0ABFD47EA}"/>
          </ac:spMkLst>
        </pc:spChg>
      </pc:sldChg>
      <pc:sldChg chg="addSp delSp modSp new mod modClrScheme chgLayout">
        <pc:chgData name="Catherine Dean" userId="39888090-3864-450e-8ba1-23701118227f" providerId="ADAL" clId="{0E556E35-15D3-4F14-ACDE-515536C943B8}" dt="2024-09-25T13:26:17.438" v="733" actId="700"/>
        <pc:sldMkLst>
          <pc:docMk/>
          <pc:sldMk cId="4021240975" sldId="294"/>
        </pc:sldMkLst>
        <pc:spChg chg="del mod ord">
          <ac:chgData name="Catherine Dean" userId="39888090-3864-450e-8ba1-23701118227f" providerId="ADAL" clId="{0E556E35-15D3-4F14-ACDE-515536C943B8}" dt="2024-09-25T13:01:32.965" v="252" actId="700"/>
          <ac:spMkLst>
            <pc:docMk/>
            <pc:sldMk cId="4021240975" sldId="294"/>
            <ac:spMk id="2" creationId="{FB25BEAB-876A-CFE8-5099-62685F9316C1}"/>
          </ac:spMkLst>
        </pc:spChg>
        <pc:spChg chg="del mod ord">
          <ac:chgData name="Catherine Dean" userId="39888090-3864-450e-8ba1-23701118227f" providerId="ADAL" clId="{0E556E35-15D3-4F14-ACDE-515536C943B8}" dt="2024-09-25T13:01:32.965" v="252" actId="700"/>
          <ac:spMkLst>
            <pc:docMk/>
            <pc:sldMk cId="4021240975" sldId="294"/>
            <ac:spMk id="3" creationId="{C871475C-72EC-FFD6-531D-F0ECEF0CDB28}"/>
          </ac:spMkLst>
        </pc:spChg>
        <pc:spChg chg="add mod ord">
          <ac:chgData name="Catherine Dean" userId="39888090-3864-450e-8ba1-23701118227f" providerId="ADAL" clId="{0E556E35-15D3-4F14-ACDE-515536C943B8}" dt="2024-09-25T13:26:17.438" v="733" actId="700"/>
          <ac:spMkLst>
            <pc:docMk/>
            <pc:sldMk cId="4021240975" sldId="294"/>
            <ac:spMk id="4" creationId="{7AB22C09-2207-6CB6-A133-1D41F3C4F0C8}"/>
          </ac:spMkLst>
        </pc:spChg>
        <pc:spChg chg="add mod ord">
          <ac:chgData name="Catherine Dean" userId="39888090-3864-450e-8ba1-23701118227f" providerId="ADAL" clId="{0E556E35-15D3-4F14-ACDE-515536C943B8}" dt="2024-09-25T13:26:17.438" v="733" actId="700"/>
          <ac:spMkLst>
            <pc:docMk/>
            <pc:sldMk cId="4021240975" sldId="294"/>
            <ac:spMk id="5" creationId="{7C7E5083-65DD-3F97-5623-84DF2605ADB3}"/>
          </ac:spMkLst>
        </pc:spChg>
      </pc:sldChg>
      <pc:sldChg chg="modSp new mod">
        <pc:chgData name="Catherine Dean" userId="39888090-3864-450e-8ba1-23701118227f" providerId="ADAL" clId="{0E556E35-15D3-4F14-ACDE-515536C943B8}" dt="2024-09-25T13:25:33.942" v="726" actId="20577"/>
        <pc:sldMkLst>
          <pc:docMk/>
          <pc:sldMk cId="1506302316" sldId="295"/>
        </pc:sldMkLst>
        <pc:spChg chg="mod">
          <ac:chgData name="Catherine Dean" userId="39888090-3864-450e-8ba1-23701118227f" providerId="ADAL" clId="{0E556E35-15D3-4F14-ACDE-515536C943B8}" dt="2024-09-25T13:25:21.900" v="724" actId="255"/>
          <ac:spMkLst>
            <pc:docMk/>
            <pc:sldMk cId="1506302316" sldId="295"/>
            <ac:spMk id="2" creationId="{82C0DA4B-B6B3-7BBF-D2BC-DF2A292803BC}"/>
          </ac:spMkLst>
        </pc:spChg>
        <pc:spChg chg="mod">
          <ac:chgData name="Catherine Dean" userId="39888090-3864-450e-8ba1-23701118227f" providerId="ADAL" clId="{0E556E35-15D3-4F14-ACDE-515536C943B8}" dt="2024-09-25T13:25:33.942" v="726" actId="20577"/>
          <ac:spMkLst>
            <pc:docMk/>
            <pc:sldMk cId="1506302316" sldId="295"/>
            <ac:spMk id="3" creationId="{669249DB-ED74-54B2-1B1B-C9A24BDC6CFB}"/>
          </ac:spMkLst>
        </pc:spChg>
      </pc:sldChg>
      <pc:sldChg chg="modSp new mod modClrScheme chgLayout">
        <pc:chgData name="Catherine Dean" userId="39888090-3864-450e-8ba1-23701118227f" providerId="ADAL" clId="{0E556E35-15D3-4F14-ACDE-515536C943B8}" dt="2024-09-25T13:25:59.204" v="732" actId="20577"/>
        <pc:sldMkLst>
          <pc:docMk/>
          <pc:sldMk cId="2425282147" sldId="296"/>
        </pc:sldMkLst>
        <pc:spChg chg="mod ord">
          <ac:chgData name="Catherine Dean" userId="39888090-3864-450e-8ba1-23701118227f" providerId="ADAL" clId="{0E556E35-15D3-4F14-ACDE-515536C943B8}" dt="2024-09-25T13:25:09.779" v="723" actId="700"/>
          <ac:spMkLst>
            <pc:docMk/>
            <pc:sldMk cId="2425282147" sldId="296"/>
            <ac:spMk id="2" creationId="{D6EE0EFD-A82E-F639-237D-E7D13E3CF721}"/>
          </ac:spMkLst>
        </pc:spChg>
        <pc:spChg chg="mod ord">
          <ac:chgData name="Catherine Dean" userId="39888090-3864-450e-8ba1-23701118227f" providerId="ADAL" clId="{0E556E35-15D3-4F14-ACDE-515536C943B8}" dt="2024-09-25T13:25:59.204" v="732" actId="20577"/>
          <ac:spMkLst>
            <pc:docMk/>
            <pc:sldMk cId="2425282147" sldId="296"/>
            <ac:spMk id="3" creationId="{52958271-EA9E-298E-359A-972D22AA470B}"/>
          </ac:spMkLst>
        </pc:spChg>
      </pc:sldChg>
      <pc:sldChg chg="addSp delSp modSp new mod ord modClrScheme chgLayout">
        <pc:chgData name="Catherine Dean" userId="39888090-3864-450e-8ba1-23701118227f" providerId="ADAL" clId="{0E556E35-15D3-4F14-ACDE-515536C943B8}" dt="2024-09-25T13:26:53.878" v="784" actId="20577"/>
        <pc:sldMkLst>
          <pc:docMk/>
          <pc:sldMk cId="923577537" sldId="297"/>
        </pc:sldMkLst>
        <pc:spChg chg="del mod ord">
          <ac:chgData name="Catherine Dean" userId="39888090-3864-450e-8ba1-23701118227f" providerId="ADAL" clId="{0E556E35-15D3-4F14-ACDE-515536C943B8}" dt="2024-09-25T13:14:00.397" v="318" actId="700"/>
          <ac:spMkLst>
            <pc:docMk/>
            <pc:sldMk cId="923577537" sldId="297"/>
            <ac:spMk id="2" creationId="{4887C08E-47E7-FC70-8673-A561D0287AA4}"/>
          </ac:spMkLst>
        </pc:spChg>
        <pc:spChg chg="del mod ord">
          <ac:chgData name="Catherine Dean" userId="39888090-3864-450e-8ba1-23701118227f" providerId="ADAL" clId="{0E556E35-15D3-4F14-ACDE-515536C943B8}" dt="2024-09-25T13:14:00.397" v="318" actId="700"/>
          <ac:spMkLst>
            <pc:docMk/>
            <pc:sldMk cId="923577537" sldId="297"/>
            <ac:spMk id="3" creationId="{329D2389-A950-40D6-882D-8A0A39824B0E}"/>
          </ac:spMkLst>
        </pc:spChg>
        <pc:spChg chg="add mod ord">
          <ac:chgData name="Catherine Dean" userId="39888090-3864-450e-8ba1-23701118227f" providerId="ADAL" clId="{0E556E35-15D3-4F14-ACDE-515536C943B8}" dt="2024-09-25T13:19:44.966" v="414" actId="20577"/>
          <ac:spMkLst>
            <pc:docMk/>
            <pc:sldMk cId="923577537" sldId="297"/>
            <ac:spMk id="4" creationId="{72582547-32C2-7DEB-F26E-5AAE50F9E914}"/>
          </ac:spMkLst>
        </pc:spChg>
        <pc:spChg chg="add del mod ord">
          <ac:chgData name="Catherine Dean" userId="39888090-3864-450e-8ba1-23701118227f" providerId="ADAL" clId="{0E556E35-15D3-4F14-ACDE-515536C943B8}" dt="2024-09-25T13:18:55.372" v="393" actId="6264"/>
          <ac:spMkLst>
            <pc:docMk/>
            <pc:sldMk cId="923577537" sldId="297"/>
            <ac:spMk id="5" creationId="{47805328-6808-FB68-10E9-9F17C4A1BE93}"/>
          </ac:spMkLst>
        </pc:spChg>
        <pc:spChg chg="add del mod">
          <ac:chgData name="Catherine Dean" userId="39888090-3864-450e-8ba1-23701118227f" providerId="ADAL" clId="{0E556E35-15D3-4F14-ACDE-515536C943B8}" dt="2024-09-25T13:18:55.372" v="393" actId="6264"/>
          <ac:spMkLst>
            <pc:docMk/>
            <pc:sldMk cId="923577537" sldId="297"/>
            <ac:spMk id="6" creationId="{AF5EA31E-65CE-A1E6-DE2C-92DDB047CABB}"/>
          </ac:spMkLst>
        </pc:spChg>
        <pc:spChg chg="add del mod ord">
          <ac:chgData name="Catherine Dean" userId="39888090-3864-450e-8ba1-23701118227f" providerId="ADAL" clId="{0E556E35-15D3-4F14-ACDE-515536C943B8}" dt="2024-09-25T13:19:13.730" v="394" actId="700"/>
          <ac:spMkLst>
            <pc:docMk/>
            <pc:sldMk cId="923577537" sldId="297"/>
            <ac:spMk id="7" creationId="{B7F128D4-7F6E-BFD5-96AD-9188F04616F5}"/>
          </ac:spMkLst>
        </pc:spChg>
        <pc:spChg chg="add del mod ord">
          <ac:chgData name="Catherine Dean" userId="39888090-3864-450e-8ba1-23701118227f" providerId="ADAL" clId="{0E556E35-15D3-4F14-ACDE-515536C943B8}" dt="2024-09-25T13:19:22.312" v="395" actId="6264"/>
          <ac:spMkLst>
            <pc:docMk/>
            <pc:sldMk cId="923577537" sldId="297"/>
            <ac:spMk id="8" creationId="{1739A548-D76F-2927-CA3F-B1777F68A02E}"/>
          </ac:spMkLst>
        </pc:spChg>
        <pc:spChg chg="add del mod">
          <ac:chgData name="Catherine Dean" userId="39888090-3864-450e-8ba1-23701118227f" providerId="ADAL" clId="{0E556E35-15D3-4F14-ACDE-515536C943B8}" dt="2024-09-25T13:19:22.312" v="395" actId="6264"/>
          <ac:spMkLst>
            <pc:docMk/>
            <pc:sldMk cId="923577537" sldId="297"/>
            <ac:spMk id="9" creationId="{D7595693-EFEE-8C54-74AF-5D521225D824}"/>
          </ac:spMkLst>
        </pc:spChg>
        <pc:spChg chg="add mod ord">
          <ac:chgData name="Catherine Dean" userId="39888090-3864-450e-8ba1-23701118227f" providerId="ADAL" clId="{0E556E35-15D3-4F14-ACDE-515536C943B8}" dt="2024-09-25T13:26:53.878" v="784" actId="20577"/>
          <ac:spMkLst>
            <pc:docMk/>
            <pc:sldMk cId="923577537" sldId="297"/>
            <ac:spMk id="10" creationId="{66490F47-9CFC-2FF6-4DA9-4120627E085A}"/>
          </ac:spMkLst>
        </pc:spChg>
      </pc:sldChg>
      <pc:sldChg chg="addSp delSp modSp new mod modClrScheme chgLayout">
        <pc:chgData name="Catherine Dean" userId="39888090-3864-450e-8ba1-23701118227f" providerId="ADAL" clId="{0E556E35-15D3-4F14-ACDE-515536C943B8}" dt="2024-09-25T13:24:45.821" v="719" actId="20577"/>
        <pc:sldMkLst>
          <pc:docMk/>
          <pc:sldMk cId="2713915432" sldId="298"/>
        </pc:sldMkLst>
        <pc:spChg chg="del mod ord">
          <ac:chgData name="Catherine Dean" userId="39888090-3864-450e-8ba1-23701118227f" providerId="ADAL" clId="{0E556E35-15D3-4F14-ACDE-515536C943B8}" dt="2024-09-25T13:17:57.079" v="375" actId="700"/>
          <ac:spMkLst>
            <pc:docMk/>
            <pc:sldMk cId="2713915432" sldId="298"/>
            <ac:spMk id="2" creationId="{C9C91690-89E6-D011-1D73-296A3D51048F}"/>
          </ac:spMkLst>
        </pc:spChg>
        <pc:spChg chg="del mod ord">
          <ac:chgData name="Catherine Dean" userId="39888090-3864-450e-8ba1-23701118227f" providerId="ADAL" clId="{0E556E35-15D3-4F14-ACDE-515536C943B8}" dt="2024-09-25T13:17:57.079" v="375" actId="700"/>
          <ac:spMkLst>
            <pc:docMk/>
            <pc:sldMk cId="2713915432" sldId="298"/>
            <ac:spMk id="3" creationId="{B8897B26-B0F3-58B8-C70A-BA20D5AE5386}"/>
          </ac:spMkLst>
        </pc:spChg>
        <pc:spChg chg="add mod ord">
          <ac:chgData name="Catherine Dean" userId="39888090-3864-450e-8ba1-23701118227f" providerId="ADAL" clId="{0E556E35-15D3-4F14-ACDE-515536C943B8}" dt="2024-09-25T13:24:45.821" v="719" actId="20577"/>
          <ac:spMkLst>
            <pc:docMk/>
            <pc:sldMk cId="2713915432" sldId="298"/>
            <ac:spMk id="4" creationId="{F56F1801-AEC0-DC63-9F77-E57DF137D5C8}"/>
          </ac:spMkLst>
        </pc:spChg>
        <pc:spChg chg="add mod ord">
          <ac:chgData name="Catherine Dean" userId="39888090-3864-450e-8ba1-23701118227f" providerId="ADAL" clId="{0E556E35-15D3-4F14-ACDE-515536C943B8}" dt="2024-09-25T13:24:40.365" v="717" actId="20577"/>
          <ac:spMkLst>
            <pc:docMk/>
            <pc:sldMk cId="2713915432" sldId="298"/>
            <ac:spMk id="5" creationId="{AA75ABEA-10DB-181E-9DAF-94B57432B452}"/>
          </ac:spMkLst>
        </pc:spChg>
        <pc:spChg chg="add del mod">
          <ac:chgData name="Catherine Dean" userId="39888090-3864-450e-8ba1-23701118227f" providerId="ADAL" clId="{0E556E35-15D3-4F14-ACDE-515536C943B8}" dt="2024-09-25T13:23:49.597" v="695" actId="6264"/>
          <ac:spMkLst>
            <pc:docMk/>
            <pc:sldMk cId="2713915432" sldId="298"/>
            <ac:spMk id="6" creationId="{3CF04B80-5F6D-5BA3-DBBE-1FBD9815B1BC}"/>
          </ac:spMkLst>
        </pc:spChg>
        <pc:spChg chg="add del mod">
          <ac:chgData name="Catherine Dean" userId="39888090-3864-450e-8ba1-23701118227f" providerId="ADAL" clId="{0E556E35-15D3-4F14-ACDE-515536C943B8}" dt="2024-09-25T13:23:49.597" v="695" actId="6264"/>
          <ac:spMkLst>
            <pc:docMk/>
            <pc:sldMk cId="2713915432" sldId="298"/>
            <ac:spMk id="7" creationId="{E5679E7A-ACB4-DC1D-DB96-926E22EBA7B2}"/>
          </ac:spMkLst>
        </pc:spChg>
      </pc:sldChg>
      <pc:sldChg chg="addSp delSp modSp new mod modClrScheme chgLayout">
        <pc:chgData name="Catherine Dean" userId="39888090-3864-450e-8ba1-23701118227f" providerId="ADAL" clId="{0E556E35-15D3-4F14-ACDE-515536C943B8}" dt="2024-09-25T13:44:06.558" v="1067" actId="14100"/>
        <pc:sldMkLst>
          <pc:docMk/>
          <pc:sldMk cId="3023795357" sldId="299"/>
        </pc:sldMkLst>
        <pc:spChg chg="del mod ord">
          <ac:chgData name="Catherine Dean" userId="39888090-3864-450e-8ba1-23701118227f" providerId="ADAL" clId="{0E556E35-15D3-4F14-ACDE-515536C943B8}" dt="2024-09-25T13:37:15.120" v="917" actId="700"/>
          <ac:spMkLst>
            <pc:docMk/>
            <pc:sldMk cId="3023795357" sldId="299"/>
            <ac:spMk id="2" creationId="{A86E8E29-C2C4-DA65-58C8-59C6B23FE7DD}"/>
          </ac:spMkLst>
        </pc:spChg>
        <pc:spChg chg="del mod ord">
          <ac:chgData name="Catherine Dean" userId="39888090-3864-450e-8ba1-23701118227f" providerId="ADAL" clId="{0E556E35-15D3-4F14-ACDE-515536C943B8}" dt="2024-09-25T13:37:15.120" v="917" actId="700"/>
          <ac:spMkLst>
            <pc:docMk/>
            <pc:sldMk cId="3023795357" sldId="299"/>
            <ac:spMk id="3" creationId="{FDC45931-7168-93CE-FCB4-274EE2FBB562}"/>
          </ac:spMkLst>
        </pc:spChg>
        <pc:spChg chg="add mod ord">
          <ac:chgData name="Catherine Dean" userId="39888090-3864-450e-8ba1-23701118227f" providerId="ADAL" clId="{0E556E35-15D3-4F14-ACDE-515536C943B8}" dt="2024-09-25T13:44:06.558" v="1067" actId="14100"/>
          <ac:spMkLst>
            <pc:docMk/>
            <pc:sldMk cId="3023795357" sldId="299"/>
            <ac:spMk id="4" creationId="{01F34A3A-35DD-540D-2C43-BE272C9D1971}"/>
          </ac:spMkLst>
        </pc:spChg>
        <pc:spChg chg="add del mod ord">
          <ac:chgData name="Catherine Dean" userId="39888090-3864-450e-8ba1-23701118227f" providerId="ADAL" clId="{0E556E35-15D3-4F14-ACDE-515536C943B8}" dt="2024-09-25T13:37:40.192" v="919" actId="6264"/>
          <ac:spMkLst>
            <pc:docMk/>
            <pc:sldMk cId="3023795357" sldId="299"/>
            <ac:spMk id="5" creationId="{9145EBD7-137D-1F96-39CA-CE562C3764B1}"/>
          </ac:spMkLst>
        </pc:spChg>
        <pc:spChg chg="add del mod">
          <ac:chgData name="Catherine Dean" userId="39888090-3864-450e-8ba1-23701118227f" providerId="ADAL" clId="{0E556E35-15D3-4F14-ACDE-515536C943B8}" dt="2024-09-25T13:37:40.192" v="919" actId="6264"/>
          <ac:spMkLst>
            <pc:docMk/>
            <pc:sldMk cId="3023795357" sldId="299"/>
            <ac:spMk id="6" creationId="{DF5BC94D-D266-A90E-C6B0-D147F8878AF8}"/>
          </ac:spMkLst>
        </pc:spChg>
        <pc:spChg chg="add mod ord">
          <ac:chgData name="Catherine Dean" userId="39888090-3864-450e-8ba1-23701118227f" providerId="ADAL" clId="{0E556E35-15D3-4F14-ACDE-515536C943B8}" dt="2024-09-25T13:44:03.795" v="1066" actId="14100"/>
          <ac:spMkLst>
            <pc:docMk/>
            <pc:sldMk cId="3023795357" sldId="299"/>
            <ac:spMk id="7" creationId="{55B7431D-4D5B-D447-7D33-84418B6BFD36}"/>
          </ac:spMkLst>
        </pc:spChg>
        <pc:spChg chg="add del mod">
          <ac:chgData name="Catherine Dean" userId="39888090-3864-450e-8ba1-23701118227f" providerId="ADAL" clId="{0E556E35-15D3-4F14-ACDE-515536C943B8}" dt="2024-09-25T13:37:53.100" v="922" actId="6264"/>
          <ac:spMkLst>
            <pc:docMk/>
            <pc:sldMk cId="3023795357" sldId="299"/>
            <ac:spMk id="8" creationId="{103811C7-8581-2E8A-A980-042017627B13}"/>
          </ac:spMkLst>
        </pc:spChg>
        <pc:spChg chg="add del mod">
          <ac:chgData name="Catherine Dean" userId="39888090-3864-450e-8ba1-23701118227f" providerId="ADAL" clId="{0E556E35-15D3-4F14-ACDE-515536C943B8}" dt="2024-09-25T13:37:53.100" v="922" actId="6264"/>
          <ac:spMkLst>
            <pc:docMk/>
            <pc:sldMk cId="3023795357" sldId="299"/>
            <ac:spMk id="9" creationId="{5C713DC2-E4D0-0C7A-D6F2-9F3E55CD8977}"/>
          </ac:spMkLst>
        </pc:spChg>
      </pc:sldChg>
      <pc:sldMasterChg chg="del delSldLayout">
        <pc:chgData name="Catherine Dean" userId="39888090-3864-450e-8ba1-23701118227f" providerId="ADAL" clId="{0E556E35-15D3-4F14-ACDE-515536C943B8}" dt="2024-09-25T12:59:55.487" v="245" actId="700"/>
        <pc:sldMasterMkLst>
          <pc:docMk/>
          <pc:sldMasterMk cId="309706376" sldId="2147483648"/>
        </pc:sldMasterMkLst>
        <pc:sldLayoutChg chg="del">
          <pc:chgData name="Catherine Dean" userId="39888090-3864-450e-8ba1-23701118227f" providerId="ADAL" clId="{0E556E35-15D3-4F14-ACDE-515536C943B8}" dt="2024-09-25T12:59:55.487" v="245" actId="700"/>
          <pc:sldLayoutMkLst>
            <pc:docMk/>
            <pc:sldMasterMk cId="309706376" sldId="2147483648"/>
            <pc:sldLayoutMk cId="974877673" sldId="2147483649"/>
          </pc:sldLayoutMkLst>
        </pc:sldLayoutChg>
        <pc:sldLayoutChg chg="del">
          <pc:chgData name="Catherine Dean" userId="39888090-3864-450e-8ba1-23701118227f" providerId="ADAL" clId="{0E556E35-15D3-4F14-ACDE-515536C943B8}" dt="2024-09-25T12:59:55.487" v="245" actId="700"/>
          <pc:sldLayoutMkLst>
            <pc:docMk/>
            <pc:sldMasterMk cId="309706376" sldId="2147483648"/>
            <pc:sldLayoutMk cId="4286230033" sldId="2147483650"/>
          </pc:sldLayoutMkLst>
        </pc:sldLayoutChg>
        <pc:sldLayoutChg chg="del">
          <pc:chgData name="Catherine Dean" userId="39888090-3864-450e-8ba1-23701118227f" providerId="ADAL" clId="{0E556E35-15D3-4F14-ACDE-515536C943B8}" dt="2024-09-25T12:59:55.487" v="245" actId="700"/>
          <pc:sldLayoutMkLst>
            <pc:docMk/>
            <pc:sldMasterMk cId="309706376" sldId="2147483648"/>
            <pc:sldLayoutMk cId="2097895113" sldId="2147483651"/>
          </pc:sldLayoutMkLst>
        </pc:sldLayoutChg>
        <pc:sldLayoutChg chg="del">
          <pc:chgData name="Catherine Dean" userId="39888090-3864-450e-8ba1-23701118227f" providerId="ADAL" clId="{0E556E35-15D3-4F14-ACDE-515536C943B8}" dt="2024-09-25T12:59:55.487" v="245" actId="700"/>
          <pc:sldLayoutMkLst>
            <pc:docMk/>
            <pc:sldMasterMk cId="309706376" sldId="2147483648"/>
            <pc:sldLayoutMk cId="441200719" sldId="2147483654"/>
          </pc:sldLayoutMkLst>
        </pc:sldLayoutChg>
        <pc:sldLayoutChg chg="del">
          <pc:chgData name="Catherine Dean" userId="39888090-3864-450e-8ba1-23701118227f" providerId="ADAL" clId="{0E556E35-15D3-4F14-ACDE-515536C943B8}" dt="2024-09-25T12:59:55.487" v="245" actId="700"/>
          <pc:sldLayoutMkLst>
            <pc:docMk/>
            <pc:sldMasterMk cId="309706376" sldId="2147483648"/>
            <pc:sldLayoutMk cId="3436550213" sldId="2147483655"/>
          </pc:sldLayoutMkLst>
        </pc:sldLayoutChg>
      </pc:sldMasterChg>
      <pc:sldMasterChg chg="del delSldLayout">
        <pc:chgData name="Catherine Dean" userId="39888090-3864-450e-8ba1-23701118227f" providerId="ADAL" clId="{0E556E35-15D3-4F14-ACDE-515536C943B8}" dt="2024-09-25T14:59:22.027" v="1077"/>
        <pc:sldMasterMkLst>
          <pc:docMk/>
          <pc:sldMasterMk cId="172985637" sldId="2147483708"/>
        </pc:sldMasterMkLst>
        <pc:sldLayoutChg chg="del">
          <pc:chgData name="Catherine Dean" userId="39888090-3864-450e-8ba1-23701118227f" providerId="ADAL" clId="{0E556E35-15D3-4F14-ACDE-515536C943B8}" dt="2024-09-25T14:59:22.027" v="1077"/>
          <pc:sldLayoutMkLst>
            <pc:docMk/>
            <pc:sldMasterMk cId="172985637" sldId="2147483708"/>
            <pc:sldLayoutMk cId="3123864476" sldId="2147483709"/>
          </pc:sldLayoutMkLst>
        </pc:sldLayoutChg>
        <pc:sldLayoutChg chg="del">
          <pc:chgData name="Catherine Dean" userId="39888090-3864-450e-8ba1-23701118227f" providerId="ADAL" clId="{0E556E35-15D3-4F14-ACDE-515536C943B8}" dt="2024-09-25T14:59:22.027" v="1077"/>
          <pc:sldLayoutMkLst>
            <pc:docMk/>
            <pc:sldMasterMk cId="172985637" sldId="2147483708"/>
            <pc:sldLayoutMk cId="2661915530" sldId="2147483710"/>
          </pc:sldLayoutMkLst>
        </pc:sldLayoutChg>
        <pc:sldLayoutChg chg="del">
          <pc:chgData name="Catherine Dean" userId="39888090-3864-450e-8ba1-23701118227f" providerId="ADAL" clId="{0E556E35-15D3-4F14-ACDE-515536C943B8}" dt="2024-09-25T14:59:22.027" v="1077"/>
          <pc:sldLayoutMkLst>
            <pc:docMk/>
            <pc:sldMasterMk cId="172985637" sldId="2147483708"/>
            <pc:sldLayoutMk cId="3421645719" sldId="2147483711"/>
          </pc:sldLayoutMkLst>
        </pc:sldLayoutChg>
        <pc:sldLayoutChg chg="del">
          <pc:chgData name="Catherine Dean" userId="39888090-3864-450e-8ba1-23701118227f" providerId="ADAL" clId="{0E556E35-15D3-4F14-ACDE-515536C943B8}" dt="2024-09-25T14:59:22.027" v="1077"/>
          <pc:sldLayoutMkLst>
            <pc:docMk/>
            <pc:sldMasterMk cId="172985637" sldId="2147483708"/>
            <pc:sldLayoutMk cId="599696003" sldId="2147483712"/>
          </pc:sldLayoutMkLst>
        </pc:sldLayoutChg>
        <pc:sldLayoutChg chg="del">
          <pc:chgData name="Catherine Dean" userId="39888090-3864-450e-8ba1-23701118227f" providerId="ADAL" clId="{0E556E35-15D3-4F14-ACDE-515536C943B8}" dt="2024-09-25T14:59:22.027" v="1077"/>
          <pc:sldLayoutMkLst>
            <pc:docMk/>
            <pc:sldMasterMk cId="172985637" sldId="2147483708"/>
            <pc:sldLayoutMk cId="2439479678" sldId="2147483713"/>
          </pc:sldLayoutMkLst>
        </pc:sldLayoutChg>
      </pc:sldMasterChg>
      <pc:sldMasterChg chg="del delSldLayout">
        <pc:chgData name="Catherine Dean" userId="39888090-3864-450e-8ba1-23701118227f" providerId="ADAL" clId="{0E556E35-15D3-4F14-ACDE-515536C943B8}" dt="2024-09-25T14:59:22.027" v="1078"/>
        <pc:sldMasterMkLst>
          <pc:docMk/>
          <pc:sldMasterMk cId="2862580624" sldId="2147483726"/>
        </pc:sldMasterMkLst>
        <pc:sldLayoutChg chg="del">
          <pc:chgData name="Catherine Dean" userId="39888090-3864-450e-8ba1-23701118227f" providerId="ADAL" clId="{0E556E35-15D3-4F14-ACDE-515536C943B8}" dt="2024-09-25T14:59:22.027" v="1078"/>
          <pc:sldLayoutMkLst>
            <pc:docMk/>
            <pc:sldMasterMk cId="2862580624" sldId="2147483726"/>
            <pc:sldLayoutMk cId="874170949" sldId="2147483727"/>
          </pc:sldLayoutMkLst>
        </pc:sldLayoutChg>
        <pc:sldLayoutChg chg="del">
          <pc:chgData name="Catherine Dean" userId="39888090-3864-450e-8ba1-23701118227f" providerId="ADAL" clId="{0E556E35-15D3-4F14-ACDE-515536C943B8}" dt="2024-09-25T14:59:22.027" v="1078"/>
          <pc:sldLayoutMkLst>
            <pc:docMk/>
            <pc:sldMasterMk cId="2862580624" sldId="2147483726"/>
            <pc:sldLayoutMk cId="4271020158" sldId="2147483728"/>
          </pc:sldLayoutMkLst>
        </pc:sldLayoutChg>
        <pc:sldLayoutChg chg="del">
          <pc:chgData name="Catherine Dean" userId="39888090-3864-450e-8ba1-23701118227f" providerId="ADAL" clId="{0E556E35-15D3-4F14-ACDE-515536C943B8}" dt="2024-09-25T14:59:22.027" v="1078"/>
          <pc:sldLayoutMkLst>
            <pc:docMk/>
            <pc:sldMasterMk cId="2862580624" sldId="2147483726"/>
            <pc:sldLayoutMk cId="410328468" sldId="2147483729"/>
          </pc:sldLayoutMkLst>
        </pc:sldLayoutChg>
        <pc:sldLayoutChg chg="del">
          <pc:chgData name="Catherine Dean" userId="39888090-3864-450e-8ba1-23701118227f" providerId="ADAL" clId="{0E556E35-15D3-4F14-ACDE-515536C943B8}" dt="2024-09-25T14:59:22.027" v="1078"/>
          <pc:sldLayoutMkLst>
            <pc:docMk/>
            <pc:sldMasterMk cId="2862580624" sldId="2147483726"/>
            <pc:sldLayoutMk cId="1126234903" sldId="2147483730"/>
          </pc:sldLayoutMkLst>
        </pc:sldLayoutChg>
        <pc:sldLayoutChg chg="del">
          <pc:chgData name="Catherine Dean" userId="39888090-3864-450e-8ba1-23701118227f" providerId="ADAL" clId="{0E556E35-15D3-4F14-ACDE-515536C943B8}" dt="2024-09-25T14:59:22.027" v="1078"/>
          <pc:sldLayoutMkLst>
            <pc:docMk/>
            <pc:sldMasterMk cId="2862580624" sldId="2147483726"/>
            <pc:sldLayoutMk cId="1885249940" sldId="2147483731"/>
          </pc:sldLayoutMkLst>
        </pc:sldLayoutChg>
      </pc:sldMasterChg>
      <pc:sldMasterChg chg="del delSldLayout">
        <pc:chgData name="Catherine Dean" userId="39888090-3864-450e-8ba1-23701118227f" providerId="ADAL" clId="{0E556E35-15D3-4F14-ACDE-515536C943B8}" dt="2024-09-25T14:59:22.027" v="1079"/>
        <pc:sldMasterMkLst>
          <pc:docMk/>
          <pc:sldMasterMk cId="2088442057" sldId="2147483744"/>
        </pc:sldMasterMkLst>
        <pc:sldLayoutChg chg="del">
          <pc:chgData name="Catherine Dean" userId="39888090-3864-450e-8ba1-23701118227f" providerId="ADAL" clId="{0E556E35-15D3-4F14-ACDE-515536C943B8}" dt="2024-09-25T14:59:22.027" v="1079"/>
          <pc:sldLayoutMkLst>
            <pc:docMk/>
            <pc:sldMasterMk cId="2088442057" sldId="2147483744"/>
            <pc:sldLayoutMk cId="3550824480" sldId="2147483745"/>
          </pc:sldLayoutMkLst>
        </pc:sldLayoutChg>
        <pc:sldLayoutChg chg="del">
          <pc:chgData name="Catherine Dean" userId="39888090-3864-450e-8ba1-23701118227f" providerId="ADAL" clId="{0E556E35-15D3-4F14-ACDE-515536C943B8}" dt="2024-09-25T14:59:22.027" v="1079"/>
          <pc:sldLayoutMkLst>
            <pc:docMk/>
            <pc:sldMasterMk cId="2088442057" sldId="2147483744"/>
            <pc:sldLayoutMk cId="412422004" sldId="2147483746"/>
          </pc:sldLayoutMkLst>
        </pc:sldLayoutChg>
        <pc:sldLayoutChg chg="del">
          <pc:chgData name="Catherine Dean" userId="39888090-3864-450e-8ba1-23701118227f" providerId="ADAL" clId="{0E556E35-15D3-4F14-ACDE-515536C943B8}" dt="2024-09-25T14:59:22.027" v="1079"/>
          <pc:sldLayoutMkLst>
            <pc:docMk/>
            <pc:sldMasterMk cId="2088442057" sldId="2147483744"/>
            <pc:sldLayoutMk cId="3396695978" sldId="2147483747"/>
          </pc:sldLayoutMkLst>
        </pc:sldLayoutChg>
        <pc:sldLayoutChg chg="del">
          <pc:chgData name="Catherine Dean" userId="39888090-3864-450e-8ba1-23701118227f" providerId="ADAL" clId="{0E556E35-15D3-4F14-ACDE-515536C943B8}" dt="2024-09-25T14:59:22.027" v="1079"/>
          <pc:sldLayoutMkLst>
            <pc:docMk/>
            <pc:sldMasterMk cId="2088442057" sldId="2147483744"/>
            <pc:sldLayoutMk cId="3972786369" sldId="2147483748"/>
          </pc:sldLayoutMkLst>
        </pc:sldLayoutChg>
        <pc:sldLayoutChg chg="del">
          <pc:chgData name="Catherine Dean" userId="39888090-3864-450e-8ba1-23701118227f" providerId="ADAL" clId="{0E556E35-15D3-4F14-ACDE-515536C943B8}" dt="2024-09-25T14:59:22.027" v="1079"/>
          <pc:sldLayoutMkLst>
            <pc:docMk/>
            <pc:sldMasterMk cId="2088442057" sldId="2147483744"/>
            <pc:sldLayoutMk cId="325832849" sldId="2147483750"/>
          </pc:sldLayoutMkLst>
        </pc:sldLayoutChg>
        <pc:sldLayoutChg chg="del">
          <pc:chgData name="Catherine Dean" userId="39888090-3864-450e-8ba1-23701118227f" providerId="ADAL" clId="{0E556E35-15D3-4F14-ACDE-515536C943B8}" dt="2024-09-25T14:59:22.027" v="1079"/>
          <pc:sldLayoutMkLst>
            <pc:docMk/>
            <pc:sldMasterMk cId="2088442057" sldId="2147483744"/>
            <pc:sldLayoutMk cId="57310219" sldId="2147483751"/>
          </pc:sldLayoutMkLst>
        </pc:sldLayoutChg>
      </pc:sldMasterChg>
      <pc:sldMasterChg chg="del delSldLayout">
        <pc:chgData name="Catherine Dean" userId="39888090-3864-450e-8ba1-23701118227f" providerId="ADAL" clId="{0E556E35-15D3-4F14-ACDE-515536C943B8}" dt="2024-09-25T14:59:22.027" v="1081"/>
        <pc:sldMasterMkLst>
          <pc:docMk/>
          <pc:sldMasterMk cId="3746873950" sldId="2147483759"/>
        </pc:sldMasterMkLst>
        <pc:sldLayoutChg chg="del">
          <pc:chgData name="Catherine Dean" userId="39888090-3864-450e-8ba1-23701118227f" providerId="ADAL" clId="{0E556E35-15D3-4F14-ACDE-515536C943B8}" dt="2024-09-25T14:59:22.027" v="1081"/>
          <pc:sldLayoutMkLst>
            <pc:docMk/>
            <pc:sldMasterMk cId="3746873950" sldId="2147483759"/>
            <pc:sldLayoutMk cId="4267524445" sldId="2147483760"/>
          </pc:sldLayoutMkLst>
        </pc:sldLayoutChg>
        <pc:sldLayoutChg chg="del">
          <pc:chgData name="Catherine Dean" userId="39888090-3864-450e-8ba1-23701118227f" providerId="ADAL" clId="{0E556E35-15D3-4F14-ACDE-515536C943B8}" dt="2024-09-25T14:59:22.027" v="1081"/>
          <pc:sldLayoutMkLst>
            <pc:docMk/>
            <pc:sldMasterMk cId="3746873950" sldId="2147483759"/>
            <pc:sldLayoutMk cId="1578881689" sldId="2147483761"/>
          </pc:sldLayoutMkLst>
        </pc:sldLayoutChg>
        <pc:sldLayoutChg chg="del">
          <pc:chgData name="Catherine Dean" userId="39888090-3864-450e-8ba1-23701118227f" providerId="ADAL" clId="{0E556E35-15D3-4F14-ACDE-515536C943B8}" dt="2024-09-25T14:59:22.027" v="1081"/>
          <pc:sldLayoutMkLst>
            <pc:docMk/>
            <pc:sldMasterMk cId="3746873950" sldId="2147483759"/>
            <pc:sldLayoutMk cId="2541791539" sldId="2147483762"/>
          </pc:sldLayoutMkLst>
        </pc:sldLayoutChg>
        <pc:sldLayoutChg chg="del">
          <pc:chgData name="Catherine Dean" userId="39888090-3864-450e-8ba1-23701118227f" providerId="ADAL" clId="{0E556E35-15D3-4F14-ACDE-515536C943B8}" dt="2024-09-25T14:59:22.027" v="1081"/>
          <pc:sldLayoutMkLst>
            <pc:docMk/>
            <pc:sldMasterMk cId="3746873950" sldId="2147483759"/>
            <pc:sldLayoutMk cId="584332106" sldId="2147483763"/>
          </pc:sldLayoutMkLst>
        </pc:sldLayoutChg>
        <pc:sldLayoutChg chg="del">
          <pc:chgData name="Catherine Dean" userId="39888090-3864-450e-8ba1-23701118227f" providerId="ADAL" clId="{0E556E35-15D3-4F14-ACDE-515536C943B8}" dt="2024-09-25T14:59:22.027" v="1081"/>
          <pc:sldLayoutMkLst>
            <pc:docMk/>
            <pc:sldMasterMk cId="3746873950" sldId="2147483759"/>
            <pc:sldLayoutMk cId="988050257" sldId="2147483764"/>
          </pc:sldLayoutMkLst>
        </pc:sldLayoutChg>
        <pc:sldLayoutChg chg="del">
          <pc:chgData name="Catherine Dean" userId="39888090-3864-450e-8ba1-23701118227f" providerId="ADAL" clId="{0E556E35-15D3-4F14-ACDE-515536C943B8}" dt="2024-09-25T14:59:22.027" v="1081"/>
          <pc:sldLayoutMkLst>
            <pc:docMk/>
            <pc:sldMasterMk cId="3746873950" sldId="2147483759"/>
            <pc:sldLayoutMk cId="1766049591" sldId="2147483765"/>
          </pc:sldLayoutMkLst>
        </pc:sldLayoutChg>
        <pc:sldLayoutChg chg="del">
          <pc:chgData name="Catherine Dean" userId="39888090-3864-450e-8ba1-23701118227f" providerId="ADAL" clId="{0E556E35-15D3-4F14-ACDE-515536C943B8}" dt="2024-09-25T14:59:22.027" v="1081"/>
          <pc:sldLayoutMkLst>
            <pc:docMk/>
            <pc:sldMasterMk cId="3746873950" sldId="2147483759"/>
            <pc:sldLayoutMk cId="3606037008" sldId="2147483766"/>
          </pc:sldLayoutMkLst>
        </pc:sldLayoutChg>
      </pc:sldMasterChg>
      <pc:sldMasterChg chg="del delSldLayout">
        <pc:chgData name="Catherine Dean" userId="39888090-3864-450e-8ba1-23701118227f" providerId="ADAL" clId="{0E556E35-15D3-4F14-ACDE-515536C943B8}" dt="2024-09-25T14:59:22.027" v="1080"/>
        <pc:sldMasterMkLst>
          <pc:docMk/>
          <pc:sldMasterMk cId="2691609352" sldId="2147483775"/>
        </pc:sldMasterMkLst>
        <pc:sldLayoutChg chg="del">
          <pc:chgData name="Catherine Dean" userId="39888090-3864-450e-8ba1-23701118227f" providerId="ADAL" clId="{0E556E35-15D3-4F14-ACDE-515536C943B8}" dt="2024-09-25T14:59:22.027" v="1080"/>
          <pc:sldLayoutMkLst>
            <pc:docMk/>
            <pc:sldMasterMk cId="2691609352" sldId="2147483775"/>
            <pc:sldLayoutMk cId="3916792857" sldId="2147483776"/>
          </pc:sldLayoutMkLst>
        </pc:sldLayoutChg>
        <pc:sldLayoutChg chg="del">
          <pc:chgData name="Catherine Dean" userId="39888090-3864-450e-8ba1-23701118227f" providerId="ADAL" clId="{0E556E35-15D3-4F14-ACDE-515536C943B8}" dt="2024-09-25T14:59:22.027" v="1080"/>
          <pc:sldLayoutMkLst>
            <pc:docMk/>
            <pc:sldMasterMk cId="2691609352" sldId="2147483775"/>
            <pc:sldLayoutMk cId="1528248625" sldId="2147483777"/>
          </pc:sldLayoutMkLst>
        </pc:sldLayoutChg>
        <pc:sldLayoutChg chg="del">
          <pc:chgData name="Catherine Dean" userId="39888090-3864-450e-8ba1-23701118227f" providerId="ADAL" clId="{0E556E35-15D3-4F14-ACDE-515536C943B8}" dt="2024-09-25T14:59:22.027" v="1080"/>
          <pc:sldLayoutMkLst>
            <pc:docMk/>
            <pc:sldMasterMk cId="2691609352" sldId="2147483775"/>
            <pc:sldLayoutMk cId="1619489708" sldId="2147483778"/>
          </pc:sldLayoutMkLst>
        </pc:sldLayoutChg>
        <pc:sldLayoutChg chg="del">
          <pc:chgData name="Catherine Dean" userId="39888090-3864-450e-8ba1-23701118227f" providerId="ADAL" clId="{0E556E35-15D3-4F14-ACDE-515536C943B8}" dt="2024-09-25T14:59:22.027" v="1080"/>
          <pc:sldLayoutMkLst>
            <pc:docMk/>
            <pc:sldMasterMk cId="2691609352" sldId="2147483775"/>
            <pc:sldLayoutMk cId="772639983" sldId="2147483779"/>
          </pc:sldLayoutMkLst>
        </pc:sldLayoutChg>
        <pc:sldLayoutChg chg="del">
          <pc:chgData name="Catherine Dean" userId="39888090-3864-450e-8ba1-23701118227f" providerId="ADAL" clId="{0E556E35-15D3-4F14-ACDE-515536C943B8}" dt="2024-09-25T14:59:22.027" v="1080"/>
          <pc:sldLayoutMkLst>
            <pc:docMk/>
            <pc:sldMasterMk cId="2691609352" sldId="2147483775"/>
            <pc:sldLayoutMk cId="2111005492" sldId="2147483780"/>
          </pc:sldLayoutMkLst>
        </pc:sldLayoutChg>
        <pc:sldLayoutChg chg="del">
          <pc:chgData name="Catherine Dean" userId="39888090-3864-450e-8ba1-23701118227f" providerId="ADAL" clId="{0E556E35-15D3-4F14-ACDE-515536C943B8}" dt="2024-09-25T14:59:22.027" v="1080"/>
          <pc:sldLayoutMkLst>
            <pc:docMk/>
            <pc:sldMasterMk cId="2691609352" sldId="2147483775"/>
            <pc:sldLayoutMk cId="1575009129" sldId="2147483781"/>
          </pc:sldLayoutMkLst>
        </pc:sldLayoutChg>
        <pc:sldLayoutChg chg="del">
          <pc:chgData name="Catherine Dean" userId="39888090-3864-450e-8ba1-23701118227f" providerId="ADAL" clId="{0E556E35-15D3-4F14-ACDE-515536C943B8}" dt="2024-09-25T14:59:22.027" v="1080"/>
          <pc:sldLayoutMkLst>
            <pc:docMk/>
            <pc:sldMasterMk cId="2691609352" sldId="2147483775"/>
            <pc:sldLayoutMk cId="3851889334" sldId="2147483782"/>
          </pc:sldLayoutMkLst>
        </pc:sldLayoutChg>
      </pc:sldMasterChg>
      <pc:sldMasterChg chg="del delSldLayout">
        <pc:chgData name="Catherine Dean" userId="39888090-3864-450e-8ba1-23701118227f" providerId="ADAL" clId="{0E556E35-15D3-4F14-ACDE-515536C943B8}" dt="2024-09-25T14:59:22.027" v="1083"/>
        <pc:sldMasterMkLst>
          <pc:docMk/>
          <pc:sldMasterMk cId="3028816505" sldId="2147483790"/>
        </pc:sldMasterMkLst>
        <pc:sldLayoutChg chg="del">
          <pc:chgData name="Catherine Dean" userId="39888090-3864-450e-8ba1-23701118227f" providerId="ADAL" clId="{0E556E35-15D3-4F14-ACDE-515536C943B8}" dt="2024-09-25T14:59:22.027" v="1083"/>
          <pc:sldLayoutMkLst>
            <pc:docMk/>
            <pc:sldMasterMk cId="3028816505" sldId="2147483790"/>
            <pc:sldLayoutMk cId="2526221852" sldId="2147483791"/>
          </pc:sldLayoutMkLst>
        </pc:sldLayoutChg>
        <pc:sldLayoutChg chg="del">
          <pc:chgData name="Catherine Dean" userId="39888090-3864-450e-8ba1-23701118227f" providerId="ADAL" clId="{0E556E35-15D3-4F14-ACDE-515536C943B8}" dt="2024-09-25T14:59:22.027" v="1083"/>
          <pc:sldLayoutMkLst>
            <pc:docMk/>
            <pc:sldMasterMk cId="3028816505" sldId="2147483790"/>
            <pc:sldLayoutMk cId="3411164925" sldId="2147483792"/>
          </pc:sldLayoutMkLst>
        </pc:sldLayoutChg>
        <pc:sldLayoutChg chg="del">
          <pc:chgData name="Catherine Dean" userId="39888090-3864-450e-8ba1-23701118227f" providerId="ADAL" clId="{0E556E35-15D3-4F14-ACDE-515536C943B8}" dt="2024-09-25T14:59:22.027" v="1083"/>
          <pc:sldLayoutMkLst>
            <pc:docMk/>
            <pc:sldMasterMk cId="3028816505" sldId="2147483790"/>
            <pc:sldLayoutMk cId="3602472939" sldId="2147483793"/>
          </pc:sldLayoutMkLst>
        </pc:sldLayoutChg>
        <pc:sldLayoutChg chg="del">
          <pc:chgData name="Catherine Dean" userId="39888090-3864-450e-8ba1-23701118227f" providerId="ADAL" clId="{0E556E35-15D3-4F14-ACDE-515536C943B8}" dt="2024-09-25T14:59:22.027" v="1083"/>
          <pc:sldLayoutMkLst>
            <pc:docMk/>
            <pc:sldMasterMk cId="3028816505" sldId="2147483790"/>
            <pc:sldLayoutMk cId="3782474782" sldId="2147483794"/>
          </pc:sldLayoutMkLst>
        </pc:sldLayoutChg>
        <pc:sldLayoutChg chg="del">
          <pc:chgData name="Catherine Dean" userId="39888090-3864-450e-8ba1-23701118227f" providerId="ADAL" clId="{0E556E35-15D3-4F14-ACDE-515536C943B8}" dt="2024-09-25T14:59:22.027" v="1083"/>
          <pc:sldLayoutMkLst>
            <pc:docMk/>
            <pc:sldMasterMk cId="3028816505" sldId="2147483790"/>
            <pc:sldLayoutMk cId="277593268" sldId="2147483795"/>
          </pc:sldLayoutMkLst>
        </pc:sldLayoutChg>
        <pc:sldLayoutChg chg="del">
          <pc:chgData name="Catherine Dean" userId="39888090-3864-450e-8ba1-23701118227f" providerId="ADAL" clId="{0E556E35-15D3-4F14-ACDE-515536C943B8}" dt="2024-09-25T14:59:22.027" v="1083"/>
          <pc:sldLayoutMkLst>
            <pc:docMk/>
            <pc:sldMasterMk cId="3028816505" sldId="2147483790"/>
            <pc:sldLayoutMk cId="2534259647" sldId="2147483796"/>
          </pc:sldLayoutMkLst>
        </pc:sldLayoutChg>
        <pc:sldLayoutChg chg="del">
          <pc:chgData name="Catherine Dean" userId="39888090-3864-450e-8ba1-23701118227f" providerId="ADAL" clId="{0E556E35-15D3-4F14-ACDE-515536C943B8}" dt="2024-09-25T14:59:22.027" v="1083"/>
          <pc:sldLayoutMkLst>
            <pc:docMk/>
            <pc:sldMasterMk cId="3028816505" sldId="2147483790"/>
            <pc:sldLayoutMk cId="2894090864" sldId="2147483797"/>
          </pc:sldLayoutMkLst>
        </pc:sldLayoutChg>
      </pc:sldMasterChg>
      <pc:sldMasterChg chg="del delSldLayout">
        <pc:chgData name="Catherine Dean" userId="39888090-3864-450e-8ba1-23701118227f" providerId="ADAL" clId="{0E556E35-15D3-4F14-ACDE-515536C943B8}" dt="2024-09-25T14:59:22.027" v="1082"/>
        <pc:sldMasterMkLst>
          <pc:docMk/>
          <pc:sldMasterMk cId="3962394153" sldId="2147483798"/>
        </pc:sldMasterMkLst>
        <pc:sldLayoutChg chg="del">
          <pc:chgData name="Catherine Dean" userId="39888090-3864-450e-8ba1-23701118227f" providerId="ADAL" clId="{0E556E35-15D3-4F14-ACDE-515536C943B8}" dt="2024-09-25T14:59:22.027" v="1082"/>
          <pc:sldLayoutMkLst>
            <pc:docMk/>
            <pc:sldMasterMk cId="3962394153" sldId="2147483798"/>
            <pc:sldLayoutMk cId="2069676264" sldId="2147483799"/>
          </pc:sldLayoutMkLst>
        </pc:sldLayoutChg>
        <pc:sldLayoutChg chg="del">
          <pc:chgData name="Catherine Dean" userId="39888090-3864-450e-8ba1-23701118227f" providerId="ADAL" clId="{0E556E35-15D3-4F14-ACDE-515536C943B8}" dt="2024-09-25T14:59:22.027" v="1082"/>
          <pc:sldLayoutMkLst>
            <pc:docMk/>
            <pc:sldMasterMk cId="3962394153" sldId="2147483798"/>
            <pc:sldLayoutMk cId="4237697982" sldId="2147483800"/>
          </pc:sldLayoutMkLst>
        </pc:sldLayoutChg>
        <pc:sldLayoutChg chg="del">
          <pc:chgData name="Catherine Dean" userId="39888090-3864-450e-8ba1-23701118227f" providerId="ADAL" clId="{0E556E35-15D3-4F14-ACDE-515536C943B8}" dt="2024-09-25T14:59:22.027" v="1082"/>
          <pc:sldLayoutMkLst>
            <pc:docMk/>
            <pc:sldMasterMk cId="3962394153" sldId="2147483798"/>
            <pc:sldLayoutMk cId="3569874444" sldId="2147483801"/>
          </pc:sldLayoutMkLst>
        </pc:sldLayoutChg>
        <pc:sldLayoutChg chg="del">
          <pc:chgData name="Catherine Dean" userId="39888090-3864-450e-8ba1-23701118227f" providerId="ADAL" clId="{0E556E35-15D3-4F14-ACDE-515536C943B8}" dt="2024-09-25T14:59:22.027" v="1082"/>
          <pc:sldLayoutMkLst>
            <pc:docMk/>
            <pc:sldMasterMk cId="3962394153" sldId="2147483798"/>
            <pc:sldLayoutMk cId="2793019816" sldId="2147483802"/>
          </pc:sldLayoutMkLst>
        </pc:sldLayoutChg>
        <pc:sldLayoutChg chg="del">
          <pc:chgData name="Catherine Dean" userId="39888090-3864-450e-8ba1-23701118227f" providerId="ADAL" clId="{0E556E35-15D3-4F14-ACDE-515536C943B8}" dt="2024-09-25T14:59:22.027" v="1082"/>
          <pc:sldLayoutMkLst>
            <pc:docMk/>
            <pc:sldMasterMk cId="3962394153" sldId="2147483798"/>
            <pc:sldLayoutMk cId="2902796108" sldId="2147483803"/>
          </pc:sldLayoutMkLst>
        </pc:sldLayoutChg>
        <pc:sldLayoutChg chg="del">
          <pc:chgData name="Catherine Dean" userId="39888090-3864-450e-8ba1-23701118227f" providerId="ADAL" clId="{0E556E35-15D3-4F14-ACDE-515536C943B8}" dt="2024-09-25T14:59:22.027" v="1082"/>
          <pc:sldLayoutMkLst>
            <pc:docMk/>
            <pc:sldMasterMk cId="3962394153" sldId="2147483798"/>
            <pc:sldLayoutMk cId="3332868768" sldId="2147483804"/>
          </pc:sldLayoutMkLst>
        </pc:sldLayoutChg>
        <pc:sldLayoutChg chg="del">
          <pc:chgData name="Catherine Dean" userId="39888090-3864-450e-8ba1-23701118227f" providerId="ADAL" clId="{0E556E35-15D3-4F14-ACDE-515536C943B8}" dt="2024-09-25T14:59:22.027" v="1082"/>
          <pc:sldLayoutMkLst>
            <pc:docMk/>
            <pc:sldMasterMk cId="3962394153" sldId="2147483798"/>
            <pc:sldLayoutMk cId="4257588067" sldId="2147483805"/>
          </pc:sldLayoutMkLst>
        </pc:sldLayoutChg>
      </pc:sldMasterChg>
      <pc:sldMasterChg chg="del delSldLayout">
        <pc:chgData name="Catherine Dean" userId="39888090-3864-450e-8ba1-23701118227f" providerId="ADAL" clId="{0E556E35-15D3-4F14-ACDE-515536C943B8}" dt="2024-09-25T14:59:22.027" v="1085"/>
        <pc:sldMasterMkLst>
          <pc:docMk/>
          <pc:sldMasterMk cId="81328220" sldId="2147483830"/>
        </pc:sldMasterMkLst>
        <pc:sldLayoutChg chg="del">
          <pc:chgData name="Catherine Dean" userId="39888090-3864-450e-8ba1-23701118227f" providerId="ADAL" clId="{0E556E35-15D3-4F14-ACDE-515536C943B8}" dt="2024-09-25T14:59:22.027" v="1085"/>
          <pc:sldLayoutMkLst>
            <pc:docMk/>
            <pc:sldMasterMk cId="81328220" sldId="2147483830"/>
            <pc:sldLayoutMk cId="1056387411" sldId="2147483831"/>
          </pc:sldLayoutMkLst>
        </pc:sldLayoutChg>
        <pc:sldLayoutChg chg="del">
          <pc:chgData name="Catherine Dean" userId="39888090-3864-450e-8ba1-23701118227f" providerId="ADAL" clId="{0E556E35-15D3-4F14-ACDE-515536C943B8}" dt="2024-09-25T14:59:22.027" v="1085"/>
          <pc:sldLayoutMkLst>
            <pc:docMk/>
            <pc:sldMasterMk cId="81328220" sldId="2147483830"/>
            <pc:sldLayoutMk cId="2928022680" sldId="2147483832"/>
          </pc:sldLayoutMkLst>
        </pc:sldLayoutChg>
        <pc:sldLayoutChg chg="del">
          <pc:chgData name="Catherine Dean" userId="39888090-3864-450e-8ba1-23701118227f" providerId="ADAL" clId="{0E556E35-15D3-4F14-ACDE-515536C943B8}" dt="2024-09-25T14:59:22.027" v="1085"/>
          <pc:sldLayoutMkLst>
            <pc:docMk/>
            <pc:sldMasterMk cId="81328220" sldId="2147483830"/>
            <pc:sldLayoutMk cId="2070615342" sldId="2147483833"/>
          </pc:sldLayoutMkLst>
        </pc:sldLayoutChg>
        <pc:sldLayoutChg chg="del">
          <pc:chgData name="Catherine Dean" userId="39888090-3864-450e-8ba1-23701118227f" providerId="ADAL" clId="{0E556E35-15D3-4F14-ACDE-515536C943B8}" dt="2024-09-25T14:59:22.027" v="1085"/>
          <pc:sldLayoutMkLst>
            <pc:docMk/>
            <pc:sldMasterMk cId="81328220" sldId="2147483830"/>
            <pc:sldLayoutMk cId="1992898952" sldId="2147483834"/>
          </pc:sldLayoutMkLst>
        </pc:sldLayoutChg>
        <pc:sldLayoutChg chg="del">
          <pc:chgData name="Catherine Dean" userId="39888090-3864-450e-8ba1-23701118227f" providerId="ADAL" clId="{0E556E35-15D3-4F14-ACDE-515536C943B8}" dt="2024-09-25T14:59:22.027" v="1085"/>
          <pc:sldLayoutMkLst>
            <pc:docMk/>
            <pc:sldMasterMk cId="81328220" sldId="2147483830"/>
            <pc:sldLayoutMk cId="1953756282" sldId="2147483835"/>
          </pc:sldLayoutMkLst>
        </pc:sldLayoutChg>
        <pc:sldLayoutChg chg="del">
          <pc:chgData name="Catherine Dean" userId="39888090-3864-450e-8ba1-23701118227f" providerId="ADAL" clId="{0E556E35-15D3-4F14-ACDE-515536C943B8}" dt="2024-09-25T14:59:22.027" v="1085"/>
          <pc:sldLayoutMkLst>
            <pc:docMk/>
            <pc:sldMasterMk cId="81328220" sldId="2147483830"/>
            <pc:sldLayoutMk cId="3722930944" sldId="2147483836"/>
          </pc:sldLayoutMkLst>
        </pc:sldLayoutChg>
        <pc:sldLayoutChg chg="del">
          <pc:chgData name="Catherine Dean" userId="39888090-3864-450e-8ba1-23701118227f" providerId="ADAL" clId="{0E556E35-15D3-4F14-ACDE-515536C943B8}" dt="2024-09-25T14:59:22.027" v="1085"/>
          <pc:sldLayoutMkLst>
            <pc:docMk/>
            <pc:sldMasterMk cId="81328220" sldId="2147483830"/>
            <pc:sldLayoutMk cId="2525062701" sldId="2147483837"/>
          </pc:sldLayoutMkLst>
        </pc:sldLayoutChg>
      </pc:sldMasterChg>
      <pc:sldMasterChg chg="del delSldLayout">
        <pc:chgData name="Catherine Dean" userId="39888090-3864-450e-8ba1-23701118227f" providerId="ADAL" clId="{0E556E35-15D3-4F14-ACDE-515536C943B8}" dt="2024-09-25T12:26:30.004" v="3"/>
        <pc:sldMasterMkLst>
          <pc:docMk/>
          <pc:sldMasterMk cId="2516057357" sldId="2147483838"/>
        </pc:sldMasterMkLst>
        <pc:sldLayoutChg chg="del">
          <pc:chgData name="Catherine Dean" userId="39888090-3864-450e-8ba1-23701118227f" providerId="ADAL" clId="{0E556E35-15D3-4F14-ACDE-515536C943B8}" dt="2024-09-25T12:26:30.004" v="3"/>
          <pc:sldLayoutMkLst>
            <pc:docMk/>
            <pc:sldMasterMk cId="2516057357" sldId="2147483838"/>
            <pc:sldLayoutMk cId="2514261411" sldId="2147483839"/>
          </pc:sldLayoutMkLst>
        </pc:sldLayoutChg>
        <pc:sldLayoutChg chg="del">
          <pc:chgData name="Catherine Dean" userId="39888090-3864-450e-8ba1-23701118227f" providerId="ADAL" clId="{0E556E35-15D3-4F14-ACDE-515536C943B8}" dt="2024-09-25T12:26:30.004" v="3"/>
          <pc:sldLayoutMkLst>
            <pc:docMk/>
            <pc:sldMasterMk cId="2516057357" sldId="2147483838"/>
            <pc:sldLayoutMk cId="3733864212" sldId="2147483840"/>
          </pc:sldLayoutMkLst>
        </pc:sldLayoutChg>
        <pc:sldLayoutChg chg="del">
          <pc:chgData name="Catherine Dean" userId="39888090-3864-450e-8ba1-23701118227f" providerId="ADAL" clId="{0E556E35-15D3-4F14-ACDE-515536C943B8}" dt="2024-09-25T12:26:30.004" v="3"/>
          <pc:sldLayoutMkLst>
            <pc:docMk/>
            <pc:sldMasterMk cId="2516057357" sldId="2147483838"/>
            <pc:sldLayoutMk cId="2385104107" sldId="2147483841"/>
          </pc:sldLayoutMkLst>
        </pc:sldLayoutChg>
        <pc:sldLayoutChg chg="del">
          <pc:chgData name="Catherine Dean" userId="39888090-3864-450e-8ba1-23701118227f" providerId="ADAL" clId="{0E556E35-15D3-4F14-ACDE-515536C943B8}" dt="2024-09-25T12:26:30.004" v="3"/>
          <pc:sldLayoutMkLst>
            <pc:docMk/>
            <pc:sldMasterMk cId="2516057357" sldId="2147483838"/>
            <pc:sldLayoutMk cId="3341309693" sldId="2147483842"/>
          </pc:sldLayoutMkLst>
        </pc:sldLayoutChg>
        <pc:sldLayoutChg chg="del">
          <pc:chgData name="Catherine Dean" userId="39888090-3864-450e-8ba1-23701118227f" providerId="ADAL" clId="{0E556E35-15D3-4F14-ACDE-515536C943B8}" dt="2024-09-25T12:26:30.004" v="3"/>
          <pc:sldLayoutMkLst>
            <pc:docMk/>
            <pc:sldMasterMk cId="2516057357" sldId="2147483838"/>
            <pc:sldLayoutMk cId="2705348030" sldId="2147483843"/>
          </pc:sldLayoutMkLst>
        </pc:sldLayoutChg>
        <pc:sldLayoutChg chg="del">
          <pc:chgData name="Catherine Dean" userId="39888090-3864-450e-8ba1-23701118227f" providerId="ADAL" clId="{0E556E35-15D3-4F14-ACDE-515536C943B8}" dt="2024-09-25T12:26:30.004" v="3"/>
          <pc:sldLayoutMkLst>
            <pc:docMk/>
            <pc:sldMasterMk cId="2516057357" sldId="2147483838"/>
            <pc:sldLayoutMk cId="3818318711" sldId="2147483844"/>
          </pc:sldLayoutMkLst>
        </pc:sldLayoutChg>
        <pc:sldLayoutChg chg="del">
          <pc:chgData name="Catherine Dean" userId="39888090-3864-450e-8ba1-23701118227f" providerId="ADAL" clId="{0E556E35-15D3-4F14-ACDE-515536C943B8}" dt="2024-09-25T12:26:30.004" v="3"/>
          <pc:sldLayoutMkLst>
            <pc:docMk/>
            <pc:sldMasterMk cId="2516057357" sldId="2147483838"/>
            <pc:sldLayoutMk cId="96197822" sldId="2147483845"/>
          </pc:sldLayoutMkLst>
        </pc:sldLayoutChg>
      </pc:sldMasterChg>
      <pc:sldMasterChg chg="del delSldLayout">
        <pc:chgData name="Catherine Dean" userId="39888090-3864-450e-8ba1-23701118227f" providerId="ADAL" clId="{0E556E35-15D3-4F14-ACDE-515536C943B8}" dt="2024-09-25T14:59:22.027" v="1086"/>
        <pc:sldMasterMkLst>
          <pc:docMk/>
          <pc:sldMasterMk cId="1785737055" sldId="2147483846"/>
        </pc:sldMasterMkLst>
        <pc:sldLayoutChg chg="del">
          <pc:chgData name="Catherine Dean" userId="39888090-3864-450e-8ba1-23701118227f" providerId="ADAL" clId="{0E556E35-15D3-4F14-ACDE-515536C943B8}" dt="2024-09-25T14:59:22.027" v="1086"/>
          <pc:sldLayoutMkLst>
            <pc:docMk/>
            <pc:sldMasterMk cId="1785737055" sldId="2147483846"/>
            <pc:sldLayoutMk cId="483295596" sldId="2147483847"/>
          </pc:sldLayoutMkLst>
        </pc:sldLayoutChg>
        <pc:sldLayoutChg chg="del">
          <pc:chgData name="Catherine Dean" userId="39888090-3864-450e-8ba1-23701118227f" providerId="ADAL" clId="{0E556E35-15D3-4F14-ACDE-515536C943B8}" dt="2024-09-25T14:59:22.027" v="1086"/>
          <pc:sldLayoutMkLst>
            <pc:docMk/>
            <pc:sldMasterMk cId="1785737055" sldId="2147483846"/>
            <pc:sldLayoutMk cId="2837541930" sldId="2147483848"/>
          </pc:sldLayoutMkLst>
        </pc:sldLayoutChg>
        <pc:sldLayoutChg chg="del">
          <pc:chgData name="Catherine Dean" userId="39888090-3864-450e-8ba1-23701118227f" providerId="ADAL" clId="{0E556E35-15D3-4F14-ACDE-515536C943B8}" dt="2024-09-25T14:59:22.027" v="1086"/>
          <pc:sldLayoutMkLst>
            <pc:docMk/>
            <pc:sldMasterMk cId="1785737055" sldId="2147483846"/>
            <pc:sldLayoutMk cId="4145089247" sldId="2147483849"/>
          </pc:sldLayoutMkLst>
        </pc:sldLayoutChg>
        <pc:sldLayoutChg chg="del">
          <pc:chgData name="Catherine Dean" userId="39888090-3864-450e-8ba1-23701118227f" providerId="ADAL" clId="{0E556E35-15D3-4F14-ACDE-515536C943B8}" dt="2024-09-25T14:59:22.027" v="1086"/>
          <pc:sldLayoutMkLst>
            <pc:docMk/>
            <pc:sldMasterMk cId="1785737055" sldId="2147483846"/>
            <pc:sldLayoutMk cId="3931493050" sldId="2147483850"/>
          </pc:sldLayoutMkLst>
        </pc:sldLayoutChg>
        <pc:sldLayoutChg chg="del">
          <pc:chgData name="Catherine Dean" userId="39888090-3864-450e-8ba1-23701118227f" providerId="ADAL" clId="{0E556E35-15D3-4F14-ACDE-515536C943B8}" dt="2024-09-25T14:59:22.027" v="1086"/>
          <pc:sldLayoutMkLst>
            <pc:docMk/>
            <pc:sldMasterMk cId="1785737055" sldId="2147483846"/>
            <pc:sldLayoutMk cId="3800407715" sldId="2147483851"/>
          </pc:sldLayoutMkLst>
        </pc:sldLayoutChg>
        <pc:sldLayoutChg chg="del">
          <pc:chgData name="Catherine Dean" userId="39888090-3864-450e-8ba1-23701118227f" providerId="ADAL" clId="{0E556E35-15D3-4F14-ACDE-515536C943B8}" dt="2024-09-25T14:59:22.027" v="1086"/>
          <pc:sldLayoutMkLst>
            <pc:docMk/>
            <pc:sldMasterMk cId="1785737055" sldId="2147483846"/>
            <pc:sldLayoutMk cId="1201267924" sldId="2147483852"/>
          </pc:sldLayoutMkLst>
        </pc:sldLayoutChg>
        <pc:sldLayoutChg chg="del">
          <pc:chgData name="Catherine Dean" userId="39888090-3864-450e-8ba1-23701118227f" providerId="ADAL" clId="{0E556E35-15D3-4F14-ACDE-515536C943B8}" dt="2024-09-25T14:59:22.027" v="1086"/>
          <pc:sldLayoutMkLst>
            <pc:docMk/>
            <pc:sldMasterMk cId="1785737055" sldId="2147483846"/>
            <pc:sldLayoutMk cId="3485255557" sldId="2147483853"/>
          </pc:sldLayoutMkLst>
        </pc:sldLayoutChg>
      </pc:sldMasterChg>
      <pc:sldMasterChg chg="del delSldLayout">
        <pc:chgData name="Catherine Dean" userId="39888090-3864-450e-8ba1-23701118227f" providerId="ADAL" clId="{0E556E35-15D3-4F14-ACDE-515536C943B8}" dt="2024-09-25T14:59:22.027" v="1087"/>
        <pc:sldMasterMkLst>
          <pc:docMk/>
          <pc:sldMasterMk cId="2146770433" sldId="2147483862"/>
        </pc:sldMasterMkLst>
        <pc:sldLayoutChg chg="del">
          <pc:chgData name="Catherine Dean" userId="39888090-3864-450e-8ba1-23701118227f" providerId="ADAL" clId="{0E556E35-15D3-4F14-ACDE-515536C943B8}" dt="2024-09-25T14:59:22.027" v="1087"/>
          <pc:sldLayoutMkLst>
            <pc:docMk/>
            <pc:sldMasterMk cId="2146770433" sldId="2147483862"/>
            <pc:sldLayoutMk cId="2668550534" sldId="2147483863"/>
          </pc:sldLayoutMkLst>
        </pc:sldLayoutChg>
        <pc:sldLayoutChg chg="del">
          <pc:chgData name="Catherine Dean" userId="39888090-3864-450e-8ba1-23701118227f" providerId="ADAL" clId="{0E556E35-15D3-4F14-ACDE-515536C943B8}" dt="2024-09-25T14:59:22.027" v="1087"/>
          <pc:sldLayoutMkLst>
            <pc:docMk/>
            <pc:sldMasterMk cId="2146770433" sldId="2147483862"/>
            <pc:sldLayoutMk cId="3624074713" sldId="2147483864"/>
          </pc:sldLayoutMkLst>
        </pc:sldLayoutChg>
        <pc:sldLayoutChg chg="del">
          <pc:chgData name="Catherine Dean" userId="39888090-3864-450e-8ba1-23701118227f" providerId="ADAL" clId="{0E556E35-15D3-4F14-ACDE-515536C943B8}" dt="2024-09-25T14:59:22.027" v="1087"/>
          <pc:sldLayoutMkLst>
            <pc:docMk/>
            <pc:sldMasterMk cId="2146770433" sldId="2147483862"/>
            <pc:sldLayoutMk cId="3316672620" sldId="2147483865"/>
          </pc:sldLayoutMkLst>
        </pc:sldLayoutChg>
        <pc:sldLayoutChg chg="del">
          <pc:chgData name="Catherine Dean" userId="39888090-3864-450e-8ba1-23701118227f" providerId="ADAL" clId="{0E556E35-15D3-4F14-ACDE-515536C943B8}" dt="2024-09-25T14:59:22.027" v="1087"/>
          <pc:sldLayoutMkLst>
            <pc:docMk/>
            <pc:sldMasterMk cId="2146770433" sldId="2147483862"/>
            <pc:sldLayoutMk cId="3973550307" sldId="2147483866"/>
          </pc:sldLayoutMkLst>
        </pc:sldLayoutChg>
        <pc:sldLayoutChg chg="del">
          <pc:chgData name="Catherine Dean" userId="39888090-3864-450e-8ba1-23701118227f" providerId="ADAL" clId="{0E556E35-15D3-4F14-ACDE-515536C943B8}" dt="2024-09-25T14:59:22.027" v="1087"/>
          <pc:sldLayoutMkLst>
            <pc:docMk/>
            <pc:sldMasterMk cId="2146770433" sldId="2147483862"/>
            <pc:sldLayoutMk cId="2599077917" sldId="2147483867"/>
          </pc:sldLayoutMkLst>
        </pc:sldLayoutChg>
        <pc:sldLayoutChg chg="del">
          <pc:chgData name="Catherine Dean" userId="39888090-3864-450e-8ba1-23701118227f" providerId="ADAL" clId="{0E556E35-15D3-4F14-ACDE-515536C943B8}" dt="2024-09-25T14:59:22.027" v="1087"/>
          <pc:sldLayoutMkLst>
            <pc:docMk/>
            <pc:sldMasterMk cId="2146770433" sldId="2147483862"/>
            <pc:sldLayoutMk cId="1682724918" sldId="2147483868"/>
          </pc:sldLayoutMkLst>
        </pc:sldLayoutChg>
        <pc:sldLayoutChg chg="del">
          <pc:chgData name="Catherine Dean" userId="39888090-3864-450e-8ba1-23701118227f" providerId="ADAL" clId="{0E556E35-15D3-4F14-ACDE-515536C943B8}" dt="2024-09-25T14:59:22.027" v="1087"/>
          <pc:sldLayoutMkLst>
            <pc:docMk/>
            <pc:sldMasterMk cId="2146770433" sldId="2147483862"/>
            <pc:sldLayoutMk cId="1569119976" sldId="2147483869"/>
          </pc:sldLayoutMkLst>
        </pc:sldLayoutChg>
      </pc:sldMasterChg>
      <pc:sldMasterChg chg="del delSldLayout">
        <pc:chgData name="Catherine Dean" userId="39888090-3864-450e-8ba1-23701118227f" providerId="ADAL" clId="{0E556E35-15D3-4F14-ACDE-515536C943B8}" dt="2024-09-25T14:59:22.027" v="1088"/>
        <pc:sldMasterMkLst>
          <pc:docMk/>
          <pc:sldMasterMk cId="2621953024" sldId="2147483870"/>
        </pc:sldMasterMkLst>
        <pc:sldLayoutChg chg="del">
          <pc:chgData name="Catherine Dean" userId="39888090-3864-450e-8ba1-23701118227f" providerId="ADAL" clId="{0E556E35-15D3-4F14-ACDE-515536C943B8}" dt="2024-09-25T14:59:22.027" v="1088"/>
          <pc:sldLayoutMkLst>
            <pc:docMk/>
            <pc:sldMasterMk cId="2621953024" sldId="2147483870"/>
            <pc:sldLayoutMk cId="179056537" sldId="2147483871"/>
          </pc:sldLayoutMkLst>
        </pc:sldLayoutChg>
        <pc:sldLayoutChg chg="del">
          <pc:chgData name="Catherine Dean" userId="39888090-3864-450e-8ba1-23701118227f" providerId="ADAL" clId="{0E556E35-15D3-4F14-ACDE-515536C943B8}" dt="2024-09-25T14:59:22.027" v="1088"/>
          <pc:sldLayoutMkLst>
            <pc:docMk/>
            <pc:sldMasterMk cId="2621953024" sldId="2147483870"/>
            <pc:sldLayoutMk cId="3482660767" sldId="2147483872"/>
          </pc:sldLayoutMkLst>
        </pc:sldLayoutChg>
        <pc:sldLayoutChg chg="del">
          <pc:chgData name="Catherine Dean" userId="39888090-3864-450e-8ba1-23701118227f" providerId="ADAL" clId="{0E556E35-15D3-4F14-ACDE-515536C943B8}" dt="2024-09-25T14:59:22.027" v="1088"/>
          <pc:sldLayoutMkLst>
            <pc:docMk/>
            <pc:sldMasterMk cId="2621953024" sldId="2147483870"/>
            <pc:sldLayoutMk cId="128159049" sldId="2147483873"/>
          </pc:sldLayoutMkLst>
        </pc:sldLayoutChg>
        <pc:sldLayoutChg chg="del">
          <pc:chgData name="Catherine Dean" userId="39888090-3864-450e-8ba1-23701118227f" providerId="ADAL" clId="{0E556E35-15D3-4F14-ACDE-515536C943B8}" dt="2024-09-25T14:59:22.027" v="1088"/>
          <pc:sldLayoutMkLst>
            <pc:docMk/>
            <pc:sldMasterMk cId="2621953024" sldId="2147483870"/>
            <pc:sldLayoutMk cId="4194803324" sldId="2147483874"/>
          </pc:sldLayoutMkLst>
        </pc:sldLayoutChg>
        <pc:sldLayoutChg chg="del">
          <pc:chgData name="Catherine Dean" userId="39888090-3864-450e-8ba1-23701118227f" providerId="ADAL" clId="{0E556E35-15D3-4F14-ACDE-515536C943B8}" dt="2024-09-25T14:59:22.027" v="1088"/>
          <pc:sldLayoutMkLst>
            <pc:docMk/>
            <pc:sldMasterMk cId="2621953024" sldId="2147483870"/>
            <pc:sldLayoutMk cId="4082151593" sldId="2147483875"/>
          </pc:sldLayoutMkLst>
        </pc:sldLayoutChg>
        <pc:sldLayoutChg chg="del">
          <pc:chgData name="Catherine Dean" userId="39888090-3864-450e-8ba1-23701118227f" providerId="ADAL" clId="{0E556E35-15D3-4F14-ACDE-515536C943B8}" dt="2024-09-25T14:59:22.027" v="1088"/>
          <pc:sldLayoutMkLst>
            <pc:docMk/>
            <pc:sldMasterMk cId="2621953024" sldId="2147483870"/>
            <pc:sldLayoutMk cId="4230333251" sldId="2147483876"/>
          </pc:sldLayoutMkLst>
        </pc:sldLayoutChg>
        <pc:sldLayoutChg chg="del">
          <pc:chgData name="Catherine Dean" userId="39888090-3864-450e-8ba1-23701118227f" providerId="ADAL" clId="{0E556E35-15D3-4F14-ACDE-515536C943B8}" dt="2024-09-25T14:59:22.027" v="1088"/>
          <pc:sldLayoutMkLst>
            <pc:docMk/>
            <pc:sldMasterMk cId="2621953024" sldId="2147483870"/>
            <pc:sldLayoutMk cId="174646776" sldId="2147483877"/>
          </pc:sldLayoutMkLst>
        </pc:sldLayoutChg>
      </pc:sldMasterChg>
      <pc:sldMasterChg chg="del delSldLayout">
        <pc:chgData name="Catherine Dean" userId="39888090-3864-450e-8ba1-23701118227f" providerId="ADAL" clId="{0E556E35-15D3-4F14-ACDE-515536C943B8}" dt="2024-09-25T14:59:22.027" v="1089"/>
        <pc:sldMasterMkLst>
          <pc:docMk/>
          <pc:sldMasterMk cId="1143261167" sldId="2147483886"/>
        </pc:sldMasterMkLst>
        <pc:sldLayoutChg chg="del">
          <pc:chgData name="Catherine Dean" userId="39888090-3864-450e-8ba1-23701118227f" providerId="ADAL" clId="{0E556E35-15D3-4F14-ACDE-515536C943B8}" dt="2024-09-25T14:59:22.027" v="1089"/>
          <pc:sldLayoutMkLst>
            <pc:docMk/>
            <pc:sldMasterMk cId="1143261167" sldId="2147483886"/>
            <pc:sldLayoutMk cId="944284852" sldId="2147483887"/>
          </pc:sldLayoutMkLst>
        </pc:sldLayoutChg>
        <pc:sldLayoutChg chg="del">
          <pc:chgData name="Catherine Dean" userId="39888090-3864-450e-8ba1-23701118227f" providerId="ADAL" clId="{0E556E35-15D3-4F14-ACDE-515536C943B8}" dt="2024-09-25T14:59:22.027" v="1089"/>
          <pc:sldLayoutMkLst>
            <pc:docMk/>
            <pc:sldMasterMk cId="1143261167" sldId="2147483886"/>
            <pc:sldLayoutMk cId="1539812765" sldId="2147483889"/>
          </pc:sldLayoutMkLst>
        </pc:sldLayoutChg>
        <pc:sldLayoutChg chg="del">
          <pc:chgData name="Catherine Dean" userId="39888090-3864-450e-8ba1-23701118227f" providerId="ADAL" clId="{0E556E35-15D3-4F14-ACDE-515536C943B8}" dt="2024-09-25T14:59:22.027" v="1089"/>
          <pc:sldLayoutMkLst>
            <pc:docMk/>
            <pc:sldMasterMk cId="1143261167" sldId="2147483886"/>
            <pc:sldLayoutMk cId="1700563443" sldId="2147483892"/>
          </pc:sldLayoutMkLst>
        </pc:sldLayoutChg>
        <pc:sldLayoutChg chg="del">
          <pc:chgData name="Catherine Dean" userId="39888090-3864-450e-8ba1-23701118227f" providerId="ADAL" clId="{0E556E35-15D3-4F14-ACDE-515536C943B8}" dt="2024-09-25T14:59:22.027" v="1089"/>
          <pc:sldLayoutMkLst>
            <pc:docMk/>
            <pc:sldMasterMk cId="1143261167" sldId="2147483886"/>
            <pc:sldLayoutMk cId="2655641085" sldId="2147483893"/>
          </pc:sldLayoutMkLst>
        </pc:sldLayoutChg>
      </pc:sldMasterChg>
      <pc:sldMasterChg chg="del delSldLayout">
        <pc:chgData name="Catherine Dean" userId="39888090-3864-450e-8ba1-23701118227f" providerId="ADAL" clId="{0E556E35-15D3-4F14-ACDE-515536C943B8}" dt="2024-09-25T14:59:22.027" v="1090"/>
        <pc:sldMasterMkLst>
          <pc:docMk/>
          <pc:sldMasterMk cId="3566901864" sldId="2147483894"/>
        </pc:sldMasterMkLst>
        <pc:sldLayoutChg chg="del">
          <pc:chgData name="Catherine Dean" userId="39888090-3864-450e-8ba1-23701118227f" providerId="ADAL" clId="{0E556E35-15D3-4F14-ACDE-515536C943B8}" dt="2024-09-25T14:59:22.027" v="1090"/>
          <pc:sldLayoutMkLst>
            <pc:docMk/>
            <pc:sldMasterMk cId="3566901864" sldId="2147483894"/>
            <pc:sldLayoutMk cId="3814477992" sldId="2147483895"/>
          </pc:sldLayoutMkLst>
        </pc:sldLayoutChg>
        <pc:sldLayoutChg chg="del">
          <pc:chgData name="Catherine Dean" userId="39888090-3864-450e-8ba1-23701118227f" providerId="ADAL" clId="{0E556E35-15D3-4F14-ACDE-515536C943B8}" dt="2024-09-25T14:59:22.027" v="1090"/>
          <pc:sldLayoutMkLst>
            <pc:docMk/>
            <pc:sldMasterMk cId="3566901864" sldId="2147483894"/>
            <pc:sldLayoutMk cId="203508055" sldId="2147483896"/>
          </pc:sldLayoutMkLst>
        </pc:sldLayoutChg>
        <pc:sldLayoutChg chg="del">
          <pc:chgData name="Catherine Dean" userId="39888090-3864-450e-8ba1-23701118227f" providerId="ADAL" clId="{0E556E35-15D3-4F14-ACDE-515536C943B8}" dt="2024-09-25T14:59:22.027" v="1090"/>
          <pc:sldLayoutMkLst>
            <pc:docMk/>
            <pc:sldMasterMk cId="3566901864" sldId="2147483894"/>
            <pc:sldLayoutMk cId="3150678980" sldId="2147483897"/>
          </pc:sldLayoutMkLst>
        </pc:sldLayoutChg>
        <pc:sldLayoutChg chg="del">
          <pc:chgData name="Catherine Dean" userId="39888090-3864-450e-8ba1-23701118227f" providerId="ADAL" clId="{0E556E35-15D3-4F14-ACDE-515536C943B8}" dt="2024-09-25T14:59:22.027" v="1090"/>
          <pc:sldLayoutMkLst>
            <pc:docMk/>
            <pc:sldMasterMk cId="3566901864" sldId="2147483894"/>
            <pc:sldLayoutMk cId="2989390880" sldId="2147483898"/>
          </pc:sldLayoutMkLst>
        </pc:sldLayoutChg>
      </pc:sldMasterChg>
      <pc:sldMasterChg chg="del delSldLayout">
        <pc:chgData name="Catherine Dean" userId="39888090-3864-450e-8ba1-23701118227f" providerId="ADAL" clId="{0E556E35-15D3-4F14-ACDE-515536C943B8}" dt="2024-09-25T14:59:22.027" v="1084"/>
        <pc:sldMasterMkLst>
          <pc:docMk/>
          <pc:sldMasterMk cId="2365447301" sldId="2147483907"/>
        </pc:sldMasterMkLst>
        <pc:sldLayoutChg chg="del">
          <pc:chgData name="Catherine Dean" userId="39888090-3864-450e-8ba1-23701118227f" providerId="ADAL" clId="{0E556E35-15D3-4F14-ACDE-515536C943B8}" dt="2024-09-25T14:59:22.027" v="1084"/>
          <pc:sldLayoutMkLst>
            <pc:docMk/>
            <pc:sldMasterMk cId="2365447301" sldId="2147483907"/>
            <pc:sldLayoutMk cId="2792159679" sldId="2147483908"/>
          </pc:sldLayoutMkLst>
        </pc:sldLayoutChg>
        <pc:sldLayoutChg chg="del">
          <pc:chgData name="Catherine Dean" userId="39888090-3864-450e-8ba1-23701118227f" providerId="ADAL" clId="{0E556E35-15D3-4F14-ACDE-515536C943B8}" dt="2024-09-25T14:59:22.027" v="1084"/>
          <pc:sldLayoutMkLst>
            <pc:docMk/>
            <pc:sldMasterMk cId="2365447301" sldId="2147483907"/>
            <pc:sldLayoutMk cId="3792597126" sldId="2147483909"/>
          </pc:sldLayoutMkLst>
        </pc:sldLayoutChg>
        <pc:sldLayoutChg chg="del">
          <pc:chgData name="Catherine Dean" userId="39888090-3864-450e-8ba1-23701118227f" providerId="ADAL" clId="{0E556E35-15D3-4F14-ACDE-515536C943B8}" dt="2024-09-25T14:59:22.027" v="1084"/>
          <pc:sldLayoutMkLst>
            <pc:docMk/>
            <pc:sldMasterMk cId="2365447301" sldId="2147483907"/>
            <pc:sldLayoutMk cId="3753143201" sldId="2147483910"/>
          </pc:sldLayoutMkLst>
        </pc:sldLayoutChg>
        <pc:sldLayoutChg chg="del">
          <pc:chgData name="Catherine Dean" userId="39888090-3864-450e-8ba1-23701118227f" providerId="ADAL" clId="{0E556E35-15D3-4F14-ACDE-515536C943B8}" dt="2024-09-25T14:59:22.027" v="1084"/>
          <pc:sldLayoutMkLst>
            <pc:docMk/>
            <pc:sldMasterMk cId="2365447301" sldId="2147483907"/>
            <pc:sldLayoutMk cId="1500846376" sldId="2147483911"/>
          </pc:sldLayoutMkLst>
        </pc:sldLayoutChg>
        <pc:sldLayoutChg chg="del">
          <pc:chgData name="Catherine Dean" userId="39888090-3864-450e-8ba1-23701118227f" providerId="ADAL" clId="{0E556E35-15D3-4F14-ACDE-515536C943B8}" dt="2024-09-25T14:59:22.027" v="1084"/>
          <pc:sldLayoutMkLst>
            <pc:docMk/>
            <pc:sldMasterMk cId="2365447301" sldId="2147483907"/>
            <pc:sldLayoutMk cId="3674151493" sldId="2147483912"/>
          </pc:sldLayoutMkLst>
        </pc:sldLayoutChg>
        <pc:sldLayoutChg chg="del">
          <pc:chgData name="Catherine Dean" userId="39888090-3864-450e-8ba1-23701118227f" providerId="ADAL" clId="{0E556E35-15D3-4F14-ACDE-515536C943B8}" dt="2024-09-25T14:59:22.027" v="1084"/>
          <pc:sldLayoutMkLst>
            <pc:docMk/>
            <pc:sldMasterMk cId="2365447301" sldId="2147483907"/>
            <pc:sldLayoutMk cId="3136522643" sldId="2147483913"/>
          </pc:sldLayoutMkLst>
        </pc:sldLayoutChg>
        <pc:sldLayoutChg chg="del">
          <pc:chgData name="Catherine Dean" userId="39888090-3864-450e-8ba1-23701118227f" providerId="ADAL" clId="{0E556E35-15D3-4F14-ACDE-515536C943B8}" dt="2024-09-25T14:59:22.027" v="1084"/>
          <pc:sldLayoutMkLst>
            <pc:docMk/>
            <pc:sldMasterMk cId="2365447301" sldId="2147483907"/>
            <pc:sldLayoutMk cId="987601670" sldId="21474839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33C68-8E77-4C69-B32B-12A1D1F949DB}" type="datetimeFigureOut">
              <a:rPr lang="en-IE" smtClean="0"/>
              <a:t>26/11/2024</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AC945-8EBE-4910-A181-0556A99C116C}" type="slidenum">
              <a:rPr lang="en-IE" smtClean="0"/>
              <a:t>‹#›</a:t>
            </a:fld>
            <a:endParaRPr lang="en-IE" dirty="0"/>
          </a:p>
        </p:txBody>
      </p:sp>
    </p:spTree>
    <p:extLst>
      <p:ext uri="{BB962C8B-B14F-4D97-AF65-F5344CB8AC3E}">
        <p14:creationId xmlns:p14="http://schemas.microsoft.com/office/powerpoint/2010/main" val="201917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E4707D8-8AD6-4AAD-9BEB-493C832859FD}" type="slidenum">
              <a:rPr lang="en-IE" smtClean="0"/>
              <a:t>1</a:t>
            </a:fld>
            <a:endParaRPr lang="en-IE" dirty="0"/>
          </a:p>
        </p:txBody>
      </p:sp>
    </p:spTree>
    <p:extLst>
      <p:ext uri="{BB962C8B-B14F-4D97-AF65-F5344CB8AC3E}">
        <p14:creationId xmlns:p14="http://schemas.microsoft.com/office/powerpoint/2010/main" val="238881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BA59F3-AEB3-204E-8300-58EF74F8C3B3}"/>
              </a:ext>
            </a:extLst>
          </p:cNvPr>
          <p:cNvSpPr>
            <a:spLocks noGrp="1"/>
          </p:cNvSpPr>
          <p:nvPr>
            <p:ph type="ctrTitle"/>
          </p:nvPr>
        </p:nvSpPr>
        <p:spPr>
          <a:xfrm>
            <a:off x="350108" y="584846"/>
            <a:ext cx="7904205" cy="1293362"/>
          </a:xfrm>
        </p:spPr>
        <p:txBody>
          <a:bodyPr anchor="t">
            <a:normAutofit/>
          </a:bodyPr>
          <a:lstStyle>
            <a:lvl1pPr algn="l">
              <a:defRPr sz="4400" b="1"/>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FF77F7AA-28BF-274E-AEFB-1D0AD137F72D}"/>
              </a:ext>
            </a:extLst>
          </p:cNvPr>
          <p:cNvSpPr>
            <a:spLocks noGrp="1"/>
          </p:cNvSpPr>
          <p:nvPr>
            <p:ph type="subTitle" idx="1"/>
          </p:nvPr>
        </p:nvSpPr>
        <p:spPr>
          <a:xfrm>
            <a:off x="350108" y="2135639"/>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9693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124200" y="3429000"/>
            <a:ext cx="8268729" cy="932334"/>
          </a:xfrm>
        </p:spPr>
        <p:txBody>
          <a:bodyPr/>
          <a:lstStyle/>
          <a:p>
            <a:r>
              <a:rPr lang="en-GB"/>
              <a:t>Click to edit Master title style</a:t>
            </a:r>
            <a:endParaRPr lang="en-US"/>
          </a:p>
        </p:txBody>
      </p:sp>
    </p:spTree>
    <p:extLst>
      <p:ext uri="{BB962C8B-B14F-4D97-AF65-F5344CB8AC3E}">
        <p14:creationId xmlns:p14="http://schemas.microsoft.com/office/powerpoint/2010/main" val="424152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770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6516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348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467542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446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181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74871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634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0656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434198"/>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0466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51088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352739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19756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6751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390198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138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276727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4079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71708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252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5622496"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41245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33649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63210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91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1439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3869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972747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87755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211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1524963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7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543C47-599B-DE42-8EE6-81B465151B86}"/>
              </a:ext>
            </a:extLst>
          </p:cNvPr>
          <p:cNvSpPr>
            <a:spLocks noGrp="1"/>
          </p:cNvSpPr>
          <p:nvPr>
            <p:ph type="title"/>
          </p:nvPr>
        </p:nvSpPr>
        <p:spPr>
          <a:xfrm>
            <a:off x="356286" y="1514304"/>
            <a:ext cx="7737390"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2556896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20683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9594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533761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77109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03512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645641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646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22175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9823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58301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639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5171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5763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4203992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42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80119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4460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55276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16936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2828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8133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2969741" y="1999693"/>
            <a:ext cx="8830962"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2969741" y="4106541"/>
            <a:ext cx="8830962"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009294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2257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038849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76968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76508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01626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931802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2197490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28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099487" y="3429000"/>
            <a:ext cx="826872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372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2957211" y="2018658"/>
            <a:ext cx="8818777"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2957211" y="4554625"/>
            <a:ext cx="8818777"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16344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099487" y="2013939"/>
            <a:ext cx="8626046"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099486" y="3320791"/>
            <a:ext cx="4129217" cy="2423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7499522" y="3344090"/>
            <a:ext cx="4226011" cy="24003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88506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10.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8.jp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471269"/>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1853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5" r:id="rId5"/>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39547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099487" y="2013939"/>
            <a:ext cx="826872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099487" y="3429000"/>
            <a:ext cx="826872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0944964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754593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700468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9317723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2431028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732382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8196639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7631412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37991"/>
          <a:stretch/>
        </p:blipFill>
        <p:spPr>
          <a:xfrm>
            <a:off x="-26894" y="-38865"/>
            <a:ext cx="12218894" cy="6896865"/>
          </a:xfrm>
          <a:prstGeom prst="rect">
            <a:avLst/>
          </a:prstGeom>
        </p:spPr>
      </p:pic>
      <p:sp>
        <p:nvSpPr>
          <p:cNvPr id="5" name="Rectangle 4">
            <a:extLst>
              <a:ext uri="{FF2B5EF4-FFF2-40B4-BE49-F238E27FC236}">
                <a16:creationId xmlns:a16="http://schemas.microsoft.com/office/drawing/2014/main" id="{1520FF03-DC74-49DF-B8DD-AE9B906D89CA}"/>
              </a:ext>
            </a:extLst>
          </p:cNvPr>
          <p:cNvSpPr/>
          <p:nvPr/>
        </p:nvSpPr>
        <p:spPr>
          <a:xfrm>
            <a:off x="7061752" y="1812046"/>
            <a:ext cx="2928730" cy="7559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C000"/>
              </a:solidFill>
            </a:endParaRPr>
          </a:p>
        </p:txBody>
      </p:sp>
      <p:sp>
        <p:nvSpPr>
          <p:cNvPr id="6" name="Rectangle 5">
            <a:extLst>
              <a:ext uri="{FF2B5EF4-FFF2-40B4-BE49-F238E27FC236}">
                <a16:creationId xmlns:a16="http://schemas.microsoft.com/office/drawing/2014/main" id="{6E75E2F6-0E6D-4F25-98CD-FF082DDA6A5D}"/>
              </a:ext>
            </a:extLst>
          </p:cNvPr>
          <p:cNvSpPr/>
          <p:nvPr/>
        </p:nvSpPr>
        <p:spPr>
          <a:xfrm>
            <a:off x="-1" y="2072494"/>
            <a:ext cx="11353800" cy="754851"/>
          </a:xfrm>
          <a:prstGeom prst="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BD968253-E09F-4565-9B71-2650CDD15297}"/>
              </a:ext>
            </a:extLst>
          </p:cNvPr>
          <p:cNvSpPr/>
          <p:nvPr/>
        </p:nvSpPr>
        <p:spPr>
          <a:xfrm>
            <a:off x="0" y="-18263"/>
            <a:ext cx="8940836" cy="22532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Arial Narrow" panose="020B0606020202030204" pitchFamily="34" charset="0"/>
              </a:rPr>
              <a:t>QuID Showcase Event</a:t>
            </a:r>
          </a:p>
          <a:p>
            <a:pPr marL="0" marR="0" indent="0" algn="ctr" rtl="0" fontAlgn="base">
              <a:spcBef>
                <a:spcPts val="600"/>
              </a:spcBef>
            </a:pPr>
            <a:r>
              <a:rPr lang="en-GB" sz="2000" b="1" i="0" u="none" strike="noStrike" dirty="0">
                <a:solidFill>
                  <a:srgbClr val="FFFFFF"/>
                </a:solidFill>
                <a:effectLst/>
                <a:latin typeface="Arial" panose="020B0604020202020204" pitchFamily="34" charset="0"/>
              </a:rPr>
              <a:t>Transitioning AI from a Threat to a Tool</a:t>
            </a:r>
            <a:endParaRPr lang="en-GB" sz="2000" b="0" i="0" u="none" strike="noStrike" dirty="0">
              <a:solidFill>
                <a:srgbClr val="F9F9F9"/>
              </a:solidFill>
              <a:effectLst/>
              <a:latin typeface="Arial" panose="020B0604020202020204" pitchFamily="34" charset="0"/>
            </a:endParaRPr>
          </a:p>
          <a:p>
            <a:pPr marL="0" marR="0" indent="0" algn="ctr" rtl="0" fontAlgn="base">
              <a:spcBef>
                <a:spcPts val="800"/>
              </a:spcBef>
              <a:spcAft>
                <a:spcPts val="800"/>
              </a:spcAft>
            </a:pPr>
            <a:r>
              <a:rPr lang="en-GB" sz="2000" b="1" i="0" u="none" strike="noStrike" dirty="0">
                <a:solidFill>
                  <a:srgbClr val="FFFFFF"/>
                </a:solidFill>
                <a:effectLst/>
                <a:latin typeface="Arial" panose="020B0604020202020204" pitchFamily="34" charset="0"/>
              </a:rPr>
              <a:t>Empowering and Supporting a  21st Century University</a:t>
            </a:r>
            <a:endParaRPr lang="en-GB" sz="2000" b="1" dirty="0">
              <a:latin typeface="Arial Narrow" panose="020B0606020202030204" pitchFamily="34" charset="0"/>
            </a:endParaRPr>
          </a:p>
          <a:p>
            <a:pPr algn="ctr"/>
            <a:r>
              <a:rPr lang="en-GB" sz="2000" b="1" dirty="0">
                <a:latin typeface="Arial Narrow" panose="020B0606020202030204" pitchFamily="34" charset="0"/>
              </a:rPr>
              <a:t>2</a:t>
            </a:r>
            <a:r>
              <a:rPr lang="en-GB" sz="2000" b="1" baseline="30000" dirty="0">
                <a:latin typeface="Arial Narrow" panose="020B0606020202030204" pitchFamily="34" charset="0"/>
              </a:rPr>
              <a:t>nd</a:t>
            </a:r>
            <a:r>
              <a:rPr lang="en-GB" sz="2000" b="1" dirty="0">
                <a:latin typeface="Arial Narrow" panose="020B0606020202030204" pitchFamily="34" charset="0"/>
              </a:rPr>
              <a:t> December 2024 </a:t>
            </a:r>
          </a:p>
        </p:txBody>
      </p:sp>
      <p:sp>
        <p:nvSpPr>
          <p:cNvPr id="8" name="Title 1">
            <a:extLst>
              <a:ext uri="{FF2B5EF4-FFF2-40B4-BE49-F238E27FC236}">
                <a16:creationId xmlns:a16="http://schemas.microsoft.com/office/drawing/2014/main" id="{A0DD0710-0044-42B3-B021-B4AFED271B15}"/>
              </a:ext>
            </a:extLst>
          </p:cNvPr>
          <p:cNvSpPr txBox="1">
            <a:spLocks/>
          </p:cNvSpPr>
          <p:nvPr/>
        </p:nvSpPr>
        <p:spPr>
          <a:xfrm>
            <a:off x="-1" y="193385"/>
            <a:ext cx="8940835" cy="17627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2200" dirty="0">
              <a:solidFill>
                <a:schemeClr val="bg1"/>
              </a:solidFill>
              <a:latin typeface="+mn-lt"/>
            </a:endParaRPr>
          </a:p>
        </p:txBody>
      </p:sp>
      <p:sp>
        <p:nvSpPr>
          <p:cNvPr id="9" name="AutoShape 2" descr="DCU hosts international Qualitative Research Summer School | D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0" name="AutoShape 4" descr="DCU hosts international Qualitative Research Summer School | DCU"/>
          <p:cNvSpPr>
            <a:spLocks noChangeAspect="1" noChangeArrowheads="1"/>
          </p:cNvSpPr>
          <p:nvPr/>
        </p:nvSpPr>
        <p:spPr bwMode="auto">
          <a:xfrm>
            <a:off x="307974" y="7937"/>
            <a:ext cx="5021247" cy="5021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347971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EB093-D313-B534-69F8-630795E87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20FE7-84D5-DC83-F8B4-EA51783E5AA1}"/>
              </a:ext>
            </a:extLst>
          </p:cNvPr>
          <p:cNvSpPr>
            <a:spLocks noGrp="1"/>
          </p:cNvSpPr>
          <p:nvPr>
            <p:ph type="title"/>
          </p:nvPr>
        </p:nvSpPr>
        <p:spPr>
          <a:xfrm>
            <a:off x="1270522" y="1636903"/>
            <a:ext cx="10189958" cy="490089"/>
          </a:xfrm>
        </p:spPr>
        <p:txBody>
          <a:bodyPr>
            <a:normAutofit fontScale="90000"/>
          </a:bodyPr>
          <a:lstStyle/>
          <a:p>
            <a:r>
              <a:rPr lang="en-GB" dirty="0"/>
              <a:t>Conclusions</a:t>
            </a:r>
            <a:endParaRPr lang="en-IE" dirty="0"/>
          </a:p>
        </p:txBody>
      </p:sp>
      <p:sp>
        <p:nvSpPr>
          <p:cNvPr id="3" name="Content Placeholder 2">
            <a:extLst>
              <a:ext uri="{FF2B5EF4-FFF2-40B4-BE49-F238E27FC236}">
                <a16:creationId xmlns:a16="http://schemas.microsoft.com/office/drawing/2014/main" id="{CD70716E-3184-512F-4148-0C7740462AD3}"/>
              </a:ext>
            </a:extLst>
          </p:cNvPr>
          <p:cNvSpPr>
            <a:spLocks noGrp="1"/>
          </p:cNvSpPr>
          <p:nvPr>
            <p:ph idx="1"/>
          </p:nvPr>
        </p:nvSpPr>
        <p:spPr>
          <a:xfrm>
            <a:off x="1270522" y="2293495"/>
            <a:ext cx="10189958" cy="4227225"/>
          </a:xfrm>
        </p:spPr>
        <p:txBody>
          <a:bodyPr>
            <a:normAutofit/>
          </a:bodyPr>
          <a:lstStyle/>
          <a:p>
            <a:pPr marL="0" indent="0">
              <a:buNone/>
            </a:pPr>
            <a:r>
              <a:rPr lang="en-GB" dirty="0"/>
              <a:t>3. Ethics reviewers across the university need to stay up to date with emerging trends in the use of AI in research to provide appropriate guidance to researchers</a:t>
            </a:r>
          </a:p>
          <a:p>
            <a:endParaRPr lang="en-GB" dirty="0"/>
          </a:p>
          <a:p>
            <a:pPr marL="0" indent="0">
              <a:buNone/>
            </a:pPr>
            <a:r>
              <a:rPr lang="en-GB" dirty="0"/>
              <a:t>4. The University needs to consider the possibility of developing in-house AI platforms that can be used for research while still protecting intellectual property and participant data</a:t>
            </a:r>
          </a:p>
          <a:p>
            <a:endParaRPr lang="en-GB" dirty="0"/>
          </a:p>
          <a:p>
            <a:endParaRPr lang="en-IE" dirty="0"/>
          </a:p>
        </p:txBody>
      </p:sp>
    </p:spTree>
    <p:extLst>
      <p:ext uri="{BB962C8B-B14F-4D97-AF65-F5344CB8AC3E}">
        <p14:creationId xmlns:p14="http://schemas.microsoft.com/office/powerpoint/2010/main" val="23047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595B-0D75-AC48-884B-E3CFC293CD58}"/>
              </a:ext>
            </a:extLst>
          </p:cNvPr>
          <p:cNvSpPr>
            <a:spLocks noGrp="1"/>
          </p:cNvSpPr>
          <p:nvPr>
            <p:ph type="ctrTitle"/>
          </p:nvPr>
        </p:nvSpPr>
        <p:spPr/>
        <p:txBody>
          <a:bodyPr>
            <a:normAutofit/>
          </a:bodyPr>
          <a:lstStyle/>
          <a:p>
            <a:br>
              <a:rPr lang="en-GB" dirty="0"/>
            </a:br>
            <a:endParaRPr lang="en-US" sz="2700" dirty="0"/>
          </a:p>
        </p:txBody>
      </p:sp>
      <p:sp>
        <p:nvSpPr>
          <p:cNvPr id="5" name="TextBox 4">
            <a:extLst>
              <a:ext uri="{FF2B5EF4-FFF2-40B4-BE49-F238E27FC236}">
                <a16:creationId xmlns:a16="http://schemas.microsoft.com/office/drawing/2014/main" id="{793EC594-A4A3-0E1B-3BB7-7ABE3B78E6A9}"/>
              </a:ext>
            </a:extLst>
          </p:cNvPr>
          <p:cNvSpPr txBox="1"/>
          <p:nvPr/>
        </p:nvSpPr>
        <p:spPr>
          <a:xfrm>
            <a:off x="3047999" y="2617146"/>
            <a:ext cx="8495072" cy="1771767"/>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GB" sz="2800" b="0" i="0" u="none" strike="noStrike" kern="1200" cap="none" spc="0" normalizeH="0" baseline="0" noProof="0" dirty="0">
                <a:ln>
                  <a:noFill/>
                </a:ln>
                <a:solidFill>
                  <a:schemeClr val="bg1"/>
                </a:solidFill>
                <a:effectLst/>
                <a:uLnTx/>
                <a:uFillTx/>
                <a:latin typeface="Arial" panose="020B0604020202020204"/>
                <a:ea typeface="+mn-ea"/>
                <a:cs typeface="+mn-cs"/>
              </a:rPr>
              <a:t>Thanks to the QIO for the 2024 QuID funding call </a:t>
            </a:r>
            <a:r>
              <a:rPr lang="en-GB" sz="2800" dirty="0">
                <a:solidFill>
                  <a:schemeClr val="bg1"/>
                </a:solidFill>
                <a:latin typeface="Arial" panose="020B0604020202020204"/>
              </a:rPr>
              <a:t>which has facilitated </a:t>
            </a:r>
            <a:r>
              <a:rPr kumimoji="0" lang="en-GB" sz="2800" b="0" i="0" u="none" strike="noStrike" kern="1200" cap="none" spc="0" normalizeH="0" baseline="0" noProof="0" dirty="0">
                <a:ln>
                  <a:noFill/>
                </a:ln>
                <a:solidFill>
                  <a:schemeClr val="bg1"/>
                </a:solidFill>
                <a:effectLst/>
                <a:uLnTx/>
                <a:uFillTx/>
                <a:latin typeface="Arial" panose="020B0604020202020204"/>
                <a:ea typeface="+mn-ea"/>
                <a:cs typeface="+mn-cs"/>
              </a:rPr>
              <a:t>the design, implementation and successful completion of this project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0465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B22C09-2207-6CB6-A133-1D41F3C4F0C8}"/>
              </a:ext>
            </a:extLst>
          </p:cNvPr>
          <p:cNvSpPr>
            <a:spLocks noGrp="1"/>
          </p:cNvSpPr>
          <p:nvPr>
            <p:ph type="ctrTitle"/>
          </p:nvPr>
        </p:nvSpPr>
        <p:spPr/>
        <p:txBody>
          <a:bodyPr>
            <a:normAutofit fontScale="90000"/>
          </a:bodyPr>
          <a:lstStyle/>
          <a:p>
            <a:r>
              <a:rPr lang="en-GB" dirty="0"/>
              <a:t>Supporting DCU researchers to integrate AI ethically into their research activity</a:t>
            </a:r>
            <a:endParaRPr lang="en-IE" dirty="0"/>
          </a:p>
        </p:txBody>
      </p:sp>
      <p:sp>
        <p:nvSpPr>
          <p:cNvPr id="5" name="Subtitle 4">
            <a:extLst>
              <a:ext uri="{FF2B5EF4-FFF2-40B4-BE49-F238E27FC236}">
                <a16:creationId xmlns:a16="http://schemas.microsoft.com/office/drawing/2014/main" id="{7C7E5083-65DD-3F97-5623-84DF2605ADB3}"/>
              </a:ext>
            </a:extLst>
          </p:cNvPr>
          <p:cNvSpPr>
            <a:spLocks noGrp="1"/>
          </p:cNvSpPr>
          <p:nvPr>
            <p:ph type="subTitle" idx="1"/>
          </p:nvPr>
        </p:nvSpPr>
        <p:spPr/>
        <p:txBody>
          <a:bodyPr>
            <a:normAutofit/>
          </a:bodyPr>
          <a:lstStyle/>
          <a:p>
            <a:r>
              <a:rPr lang="en-GB" sz="3600" b="1" dirty="0"/>
              <a:t>Research Development and Support Project</a:t>
            </a:r>
            <a:endParaRPr lang="en-IE" sz="3600" b="1" dirty="0"/>
          </a:p>
        </p:txBody>
      </p:sp>
    </p:spTree>
    <p:extLst>
      <p:ext uri="{BB962C8B-B14F-4D97-AF65-F5344CB8AC3E}">
        <p14:creationId xmlns:p14="http://schemas.microsoft.com/office/powerpoint/2010/main" val="402124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5CE1FC-9162-1B49-D38C-8319C844E248}"/>
              </a:ext>
            </a:extLst>
          </p:cNvPr>
          <p:cNvSpPr>
            <a:spLocks noGrp="1"/>
          </p:cNvSpPr>
          <p:nvPr>
            <p:ph type="title"/>
          </p:nvPr>
        </p:nvSpPr>
        <p:spPr>
          <a:xfrm>
            <a:off x="1270522" y="1606923"/>
            <a:ext cx="10189958" cy="686734"/>
          </a:xfrm>
        </p:spPr>
        <p:txBody>
          <a:bodyPr/>
          <a:lstStyle/>
          <a:p>
            <a:r>
              <a:rPr lang="en-GB" dirty="0"/>
              <a:t>Overview of the Project</a:t>
            </a:r>
            <a:endParaRPr lang="en-IE" dirty="0"/>
          </a:p>
        </p:txBody>
      </p:sp>
      <p:sp>
        <p:nvSpPr>
          <p:cNvPr id="3" name="Content Placeholder 2">
            <a:extLst>
              <a:ext uri="{FF2B5EF4-FFF2-40B4-BE49-F238E27FC236}">
                <a16:creationId xmlns:a16="http://schemas.microsoft.com/office/drawing/2014/main" id="{02841E54-694F-11E4-8481-51CC4D1EA874}"/>
              </a:ext>
            </a:extLst>
          </p:cNvPr>
          <p:cNvSpPr>
            <a:spLocks noGrp="1"/>
          </p:cNvSpPr>
          <p:nvPr>
            <p:ph idx="1"/>
          </p:nvPr>
        </p:nvSpPr>
        <p:spPr>
          <a:xfrm>
            <a:off x="1270000" y="2473377"/>
            <a:ext cx="10190163" cy="3744861"/>
          </a:xfrm>
        </p:spPr>
        <p:txBody>
          <a:bodyPr>
            <a:normAutofit lnSpcReduction="10000"/>
          </a:bodyPr>
          <a:lstStyle/>
          <a:p>
            <a:r>
              <a:rPr lang="en-IE" sz="2600" dirty="0"/>
              <a:t>Overall objective:</a:t>
            </a:r>
          </a:p>
          <a:p>
            <a:pPr lvl="1"/>
            <a:r>
              <a:rPr lang="en-IE" dirty="0"/>
              <a:t>Upskill members of Research Ethics Committees and Faculty Research Integrity Advocates to better understand how AI is being used in research across disciplines and provide more tailored advice to the DCU research community</a:t>
            </a:r>
          </a:p>
          <a:p>
            <a:endParaRPr lang="en-IE" sz="2600" dirty="0"/>
          </a:p>
          <a:p>
            <a:r>
              <a:rPr lang="en-IE" sz="2600" dirty="0"/>
              <a:t>Proposed impact:</a:t>
            </a:r>
          </a:p>
          <a:p>
            <a:pPr lvl="1"/>
            <a:r>
              <a:rPr lang="en-IE" dirty="0"/>
              <a:t>A better understanding of researcher requirements on the ground</a:t>
            </a:r>
          </a:p>
          <a:p>
            <a:pPr lvl="1"/>
            <a:r>
              <a:rPr lang="en-IE" dirty="0"/>
              <a:t>Production of enhanced guidelines to assist researchers in the ethical incorporation of AI into research projects</a:t>
            </a:r>
          </a:p>
          <a:p>
            <a:endParaRPr lang="en-IE" dirty="0"/>
          </a:p>
        </p:txBody>
      </p:sp>
    </p:spTree>
    <p:extLst>
      <p:ext uri="{BB962C8B-B14F-4D97-AF65-F5344CB8AC3E}">
        <p14:creationId xmlns:p14="http://schemas.microsoft.com/office/powerpoint/2010/main" val="134461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582547-32C2-7DEB-F26E-5AAE50F9E914}"/>
              </a:ext>
            </a:extLst>
          </p:cNvPr>
          <p:cNvSpPr>
            <a:spLocks noGrp="1"/>
          </p:cNvSpPr>
          <p:nvPr>
            <p:ph type="title"/>
          </p:nvPr>
        </p:nvSpPr>
        <p:spPr>
          <a:xfrm>
            <a:off x="1270522" y="1633679"/>
            <a:ext cx="10189958" cy="657237"/>
          </a:xfrm>
        </p:spPr>
        <p:txBody>
          <a:bodyPr/>
          <a:lstStyle/>
          <a:p>
            <a:r>
              <a:rPr lang="en-GB" dirty="0"/>
              <a:t>Project Activities</a:t>
            </a:r>
            <a:endParaRPr lang="en-IE" dirty="0"/>
          </a:p>
        </p:txBody>
      </p:sp>
      <p:sp>
        <p:nvSpPr>
          <p:cNvPr id="10" name="Content Placeholder 9">
            <a:extLst>
              <a:ext uri="{FF2B5EF4-FFF2-40B4-BE49-F238E27FC236}">
                <a16:creationId xmlns:a16="http://schemas.microsoft.com/office/drawing/2014/main" id="{66490F47-9CFC-2FF6-4DA9-4120627E085A}"/>
              </a:ext>
            </a:extLst>
          </p:cNvPr>
          <p:cNvSpPr>
            <a:spLocks noGrp="1"/>
          </p:cNvSpPr>
          <p:nvPr>
            <p:ph idx="1"/>
          </p:nvPr>
        </p:nvSpPr>
        <p:spPr>
          <a:xfrm>
            <a:off x="1270522" y="2507226"/>
            <a:ext cx="10189958" cy="3834580"/>
          </a:xfrm>
        </p:spPr>
        <p:txBody>
          <a:bodyPr>
            <a:normAutofit fontScale="92500" lnSpcReduction="20000"/>
          </a:bodyPr>
          <a:lstStyle/>
          <a:p>
            <a:r>
              <a:rPr lang="en-GB" sz="2600" dirty="0"/>
              <a:t>Focus group discussions with staff and postgraduate students</a:t>
            </a:r>
          </a:p>
          <a:p>
            <a:pPr lvl="1"/>
            <a:r>
              <a:rPr lang="en-GB" dirty="0"/>
              <a:t>Use of AI in research; AI tools; ethical concerns</a:t>
            </a:r>
          </a:p>
          <a:p>
            <a:endParaRPr lang="en-GB" sz="1800" dirty="0"/>
          </a:p>
          <a:p>
            <a:r>
              <a:rPr lang="en-GB" sz="2600" dirty="0"/>
              <a:t>Development of guiding documentation:</a:t>
            </a:r>
          </a:p>
          <a:p>
            <a:pPr lvl="1"/>
            <a:r>
              <a:rPr lang="en-GB" dirty="0"/>
              <a:t>DCU REC Guidance on the Ethical Use of AI in Research </a:t>
            </a:r>
          </a:p>
          <a:p>
            <a:pPr lvl="1"/>
            <a:r>
              <a:rPr lang="en-GB" dirty="0"/>
              <a:t>DCU REC Guiding Questions for Self-Assessment of Use of AI in Research </a:t>
            </a:r>
          </a:p>
          <a:p>
            <a:endParaRPr lang="en-GB" sz="2400" dirty="0"/>
          </a:p>
          <a:p>
            <a:r>
              <a:rPr lang="en-GB" sz="2600" dirty="0"/>
              <a:t>Train the Trainer Workshop on the Ethical Use of AI in Research for Ethics Reviewers</a:t>
            </a:r>
          </a:p>
          <a:p>
            <a:pPr lvl="1"/>
            <a:r>
              <a:rPr lang="en-GB" dirty="0"/>
              <a:t>27</a:t>
            </a:r>
            <a:r>
              <a:rPr lang="en-GB" baseline="30000" dirty="0"/>
              <a:t>th</a:t>
            </a:r>
            <a:r>
              <a:rPr lang="en-GB" dirty="0"/>
              <a:t> September 2024</a:t>
            </a:r>
            <a:endParaRPr lang="en-IE" dirty="0"/>
          </a:p>
        </p:txBody>
      </p:sp>
    </p:spTree>
    <p:extLst>
      <p:ext uri="{BB962C8B-B14F-4D97-AF65-F5344CB8AC3E}">
        <p14:creationId xmlns:p14="http://schemas.microsoft.com/office/powerpoint/2010/main" val="92357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F1801-AEC0-DC63-9F77-E57DF137D5C8}"/>
              </a:ext>
            </a:extLst>
          </p:cNvPr>
          <p:cNvSpPr>
            <a:spLocks noGrp="1"/>
          </p:cNvSpPr>
          <p:nvPr>
            <p:ph type="title"/>
          </p:nvPr>
        </p:nvSpPr>
        <p:spPr>
          <a:xfrm>
            <a:off x="1270522" y="1741834"/>
            <a:ext cx="10189958" cy="932334"/>
          </a:xfrm>
        </p:spPr>
        <p:txBody>
          <a:bodyPr>
            <a:normAutofit/>
          </a:bodyPr>
          <a:lstStyle/>
          <a:p>
            <a:r>
              <a:rPr lang="en-GB" dirty="0"/>
              <a:t>Impact of Project</a:t>
            </a:r>
            <a:endParaRPr lang="en-IE" dirty="0"/>
          </a:p>
        </p:txBody>
      </p:sp>
      <p:sp>
        <p:nvSpPr>
          <p:cNvPr id="5" name="Content Placeholder 4">
            <a:extLst>
              <a:ext uri="{FF2B5EF4-FFF2-40B4-BE49-F238E27FC236}">
                <a16:creationId xmlns:a16="http://schemas.microsoft.com/office/drawing/2014/main" id="{AA75ABEA-10DB-181E-9DAF-94B57432B452}"/>
              </a:ext>
            </a:extLst>
          </p:cNvPr>
          <p:cNvSpPr>
            <a:spLocks noGrp="1"/>
          </p:cNvSpPr>
          <p:nvPr>
            <p:ph idx="1"/>
          </p:nvPr>
        </p:nvSpPr>
        <p:spPr>
          <a:xfrm>
            <a:off x="1270000" y="2674938"/>
            <a:ext cx="10190163" cy="3815802"/>
          </a:xfrm>
        </p:spPr>
        <p:txBody>
          <a:bodyPr>
            <a:noAutofit/>
          </a:bodyPr>
          <a:lstStyle/>
          <a:p>
            <a:r>
              <a:rPr lang="en-IE" sz="2400" dirty="0"/>
              <a:t>Staff and students have access to guidance on best practice when using AI in their research through the Guidance on the use of AI in research document and the Guiding Self-Assessment Questions for using AI in research which are available on the DCU Research Ethics webpage</a:t>
            </a:r>
          </a:p>
          <a:p>
            <a:endParaRPr lang="en-IE" sz="2400" dirty="0"/>
          </a:p>
          <a:p>
            <a:r>
              <a:rPr lang="en-IE" sz="2400" dirty="0"/>
              <a:t>Members of the University and Faculty Research Ethics Committees, and the Faculty Research Ethics Panels have been trained on the ethical use of AI in research so they can better advise researchers on the ethical incorporation of AI into research projects</a:t>
            </a:r>
          </a:p>
          <a:p>
            <a:endParaRPr lang="en-IE" dirty="0"/>
          </a:p>
        </p:txBody>
      </p:sp>
    </p:spTree>
    <p:extLst>
      <p:ext uri="{BB962C8B-B14F-4D97-AF65-F5344CB8AC3E}">
        <p14:creationId xmlns:p14="http://schemas.microsoft.com/office/powerpoint/2010/main" val="271391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2AF96-299F-575B-6C7F-C73F890933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0672D5-573F-4BA2-C5B8-9026E634D4EB}"/>
              </a:ext>
            </a:extLst>
          </p:cNvPr>
          <p:cNvSpPr>
            <a:spLocks noGrp="1"/>
          </p:cNvSpPr>
          <p:nvPr>
            <p:ph type="title"/>
          </p:nvPr>
        </p:nvSpPr>
        <p:spPr>
          <a:xfrm>
            <a:off x="1270522" y="1741834"/>
            <a:ext cx="10189958" cy="932334"/>
          </a:xfrm>
        </p:spPr>
        <p:txBody>
          <a:bodyPr>
            <a:normAutofit/>
          </a:bodyPr>
          <a:lstStyle/>
          <a:p>
            <a:r>
              <a:rPr lang="en-GB" dirty="0"/>
              <a:t>Impact of Project</a:t>
            </a:r>
            <a:endParaRPr lang="en-IE" dirty="0"/>
          </a:p>
        </p:txBody>
      </p:sp>
      <p:sp>
        <p:nvSpPr>
          <p:cNvPr id="5" name="Content Placeholder 4">
            <a:extLst>
              <a:ext uri="{FF2B5EF4-FFF2-40B4-BE49-F238E27FC236}">
                <a16:creationId xmlns:a16="http://schemas.microsoft.com/office/drawing/2014/main" id="{67003605-10BE-9A18-845B-6B47BB891C59}"/>
              </a:ext>
            </a:extLst>
          </p:cNvPr>
          <p:cNvSpPr>
            <a:spLocks noGrp="1"/>
          </p:cNvSpPr>
          <p:nvPr>
            <p:ph idx="1"/>
          </p:nvPr>
        </p:nvSpPr>
        <p:spPr>
          <a:xfrm>
            <a:off x="1270522" y="2984064"/>
            <a:ext cx="10189958" cy="3233855"/>
          </a:xfrm>
        </p:spPr>
        <p:txBody>
          <a:bodyPr>
            <a:noAutofit/>
          </a:bodyPr>
          <a:lstStyle/>
          <a:p>
            <a:r>
              <a:rPr lang="en-IE" dirty="0"/>
              <a:t>Faculty Research Integrity Advocates who facilitated the focus group discussions have developed an understanding of how AI is being used in research across various disciplines. </a:t>
            </a:r>
          </a:p>
          <a:p>
            <a:pPr lvl="1"/>
            <a:r>
              <a:rPr lang="en-IE" dirty="0"/>
              <a:t>By participating in the Workshop and promoting the DCU Guidance documents on the use of AI in research they have been empowered to foster the ethical use of AI in research in their faculties</a:t>
            </a:r>
          </a:p>
        </p:txBody>
      </p:sp>
    </p:spTree>
    <p:extLst>
      <p:ext uri="{BB962C8B-B14F-4D97-AF65-F5344CB8AC3E}">
        <p14:creationId xmlns:p14="http://schemas.microsoft.com/office/powerpoint/2010/main" val="304274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7ADEC-98BD-F115-22BC-1C019CC2D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2F87E-E580-667A-9AE5-B95AF71B9B96}"/>
              </a:ext>
            </a:extLst>
          </p:cNvPr>
          <p:cNvSpPr>
            <a:spLocks noGrp="1"/>
          </p:cNvSpPr>
          <p:nvPr>
            <p:ph type="title"/>
          </p:nvPr>
        </p:nvSpPr>
        <p:spPr>
          <a:xfrm>
            <a:off x="1270522" y="1576943"/>
            <a:ext cx="10189958" cy="549082"/>
          </a:xfrm>
        </p:spPr>
        <p:txBody>
          <a:bodyPr>
            <a:normAutofit fontScale="90000"/>
          </a:bodyPr>
          <a:lstStyle/>
          <a:p>
            <a:r>
              <a:rPr lang="en-GB" dirty="0"/>
              <a:t>Success of the Project</a:t>
            </a:r>
            <a:endParaRPr lang="en-IE" dirty="0"/>
          </a:p>
        </p:txBody>
      </p:sp>
      <p:sp>
        <p:nvSpPr>
          <p:cNvPr id="3" name="Content Placeholder 2">
            <a:extLst>
              <a:ext uri="{FF2B5EF4-FFF2-40B4-BE49-F238E27FC236}">
                <a16:creationId xmlns:a16="http://schemas.microsoft.com/office/drawing/2014/main" id="{EA8CF3B1-425C-C643-653B-129CEF3B3446}"/>
              </a:ext>
            </a:extLst>
          </p:cNvPr>
          <p:cNvSpPr>
            <a:spLocks noGrp="1"/>
          </p:cNvSpPr>
          <p:nvPr>
            <p:ph idx="1"/>
          </p:nvPr>
        </p:nvSpPr>
        <p:spPr>
          <a:xfrm>
            <a:off x="1109271" y="2338467"/>
            <a:ext cx="10867869" cy="4209818"/>
          </a:xfrm>
        </p:spPr>
        <p:txBody>
          <a:bodyPr>
            <a:normAutofit/>
          </a:bodyPr>
          <a:lstStyle/>
          <a:p>
            <a:r>
              <a:rPr lang="en-IE" sz="2600" dirty="0">
                <a:solidFill>
                  <a:srgbClr val="000000"/>
                </a:solidFill>
                <a:effectLst/>
                <a:latin typeface="Arial" panose="020B0604020202020204" pitchFamily="34" charset="0"/>
                <a:ea typeface="Calibri" panose="020F0502020204030204" pitchFamily="34" charset="0"/>
              </a:rPr>
              <a:t>The workshop feedback survey shows that participants were highly satisfied with the training, would recommend it to their colleagues and will use what they learnt in their ethics review work</a:t>
            </a:r>
          </a:p>
          <a:p>
            <a:endParaRPr lang="en-IE" sz="2600" dirty="0">
              <a:solidFill>
                <a:srgbClr val="000000"/>
              </a:solidFill>
              <a:effectLst/>
              <a:latin typeface="Arial" panose="020B0604020202020204" pitchFamily="34" charset="0"/>
              <a:ea typeface="Calibri" panose="020F0502020204030204" pitchFamily="34" charset="0"/>
            </a:endParaRPr>
          </a:p>
          <a:p>
            <a:r>
              <a:rPr lang="en-IE" sz="2600" dirty="0">
                <a:solidFill>
                  <a:srgbClr val="000000"/>
                </a:solidFill>
                <a:effectLst/>
                <a:latin typeface="Arial" panose="020B0604020202020204" pitchFamily="34" charset="0"/>
                <a:ea typeface="Calibri" panose="020F0502020204030204" pitchFamily="34" charset="0"/>
              </a:rPr>
              <a:t>Prof. Dave Lewis commended DCU’s QIO on providing funding for AI related projects in 2024 </a:t>
            </a:r>
          </a:p>
          <a:p>
            <a:pPr lvl="1"/>
            <a:r>
              <a:rPr lang="en-IE" sz="2200" dirty="0">
                <a:solidFill>
                  <a:srgbClr val="000000"/>
                </a:solidFill>
                <a:effectLst/>
                <a:latin typeface="Arial" panose="020B0604020202020204" pitchFamily="34" charset="0"/>
                <a:ea typeface="Calibri" panose="020F0502020204030204" pitchFamily="34" charset="0"/>
              </a:rPr>
              <a:t>He acknowledged the importance of the focus group discussions which created a safe space in which researchers could talk about how they and others are using AI in their research</a:t>
            </a:r>
            <a:r>
              <a:rPr lang="en-IE" sz="2200" dirty="0">
                <a:solidFill>
                  <a:srgbClr val="000000"/>
                </a:solidFill>
                <a:latin typeface="Arial" panose="020B0604020202020204" pitchFamily="34" charset="0"/>
                <a:ea typeface="Calibri" panose="020F0502020204030204" pitchFamily="34" charset="0"/>
              </a:rPr>
              <a:t> and </a:t>
            </a:r>
            <a:r>
              <a:rPr lang="en-IE" sz="2200" dirty="0">
                <a:solidFill>
                  <a:srgbClr val="000000"/>
                </a:solidFill>
                <a:effectLst/>
                <a:latin typeface="Arial" panose="020B0604020202020204" pitchFamily="34" charset="0"/>
                <a:ea typeface="Calibri" panose="020F0502020204030204" pitchFamily="34" charset="0"/>
              </a:rPr>
              <a:t>noted that the QuID funded project is an example of best practice in engaging with researchers on how they use AI</a:t>
            </a:r>
          </a:p>
          <a:p>
            <a:pPr lvl="1"/>
            <a:r>
              <a:rPr lang="en-IE" sz="2200" dirty="0">
                <a:solidFill>
                  <a:srgbClr val="000000"/>
                </a:solidFill>
                <a:effectLst/>
                <a:latin typeface="Arial" panose="020B0604020202020204" pitchFamily="34" charset="0"/>
                <a:ea typeface="Calibri" panose="020F0502020204030204" pitchFamily="34" charset="0"/>
              </a:rPr>
              <a:t>He recommended that we share this experience nationally in diverse fora</a:t>
            </a:r>
          </a:p>
          <a:p>
            <a:pPr marL="0" indent="0">
              <a:buNone/>
            </a:pPr>
            <a:endParaRPr lang="en-IE" sz="2900" dirty="0">
              <a:solidFill>
                <a:srgbClr val="000000"/>
              </a:solidFill>
              <a:effectLst/>
              <a:latin typeface="Arial" panose="020B0604020202020204" pitchFamily="34" charset="0"/>
              <a:ea typeface="Calibri" panose="020F0502020204030204" pitchFamily="34" charset="0"/>
            </a:endParaRPr>
          </a:p>
          <a:p>
            <a:endParaRPr lang="en-IE" dirty="0"/>
          </a:p>
        </p:txBody>
      </p:sp>
    </p:spTree>
    <p:extLst>
      <p:ext uri="{BB962C8B-B14F-4D97-AF65-F5344CB8AC3E}">
        <p14:creationId xmlns:p14="http://schemas.microsoft.com/office/powerpoint/2010/main" val="153627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DC20-CFE9-FD0C-E870-281140C01CE7}"/>
              </a:ext>
            </a:extLst>
          </p:cNvPr>
          <p:cNvSpPr>
            <a:spLocks noGrp="1"/>
          </p:cNvSpPr>
          <p:nvPr>
            <p:ph type="title"/>
          </p:nvPr>
        </p:nvSpPr>
        <p:spPr>
          <a:xfrm>
            <a:off x="1270522" y="1741834"/>
            <a:ext cx="10189958" cy="549082"/>
          </a:xfrm>
        </p:spPr>
        <p:txBody>
          <a:bodyPr>
            <a:normAutofit fontScale="90000"/>
          </a:bodyPr>
          <a:lstStyle/>
          <a:p>
            <a:r>
              <a:rPr lang="en-GB" dirty="0"/>
              <a:t>Success of the Project</a:t>
            </a:r>
            <a:endParaRPr lang="en-IE" dirty="0"/>
          </a:p>
        </p:txBody>
      </p:sp>
      <p:sp>
        <p:nvSpPr>
          <p:cNvPr id="3" name="Content Placeholder 2">
            <a:extLst>
              <a:ext uri="{FF2B5EF4-FFF2-40B4-BE49-F238E27FC236}">
                <a16:creationId xmlns:a16="http://schemas.microsoft.com/office/drawing/2014/main" id="{F486678E-7706-132B-0F41-A2C64EEFDEB1}"/>
              </a:ext>
            </a:extLst>
          </p:cNvPr>
          <p:cNvSpPr>
            <a:spLocks noGrp="1"/>
          </p:cNvSpPr>
          <p:nvPr>
            <p:ph idx="1"/>
          </p:nvPr>
        </p:nvSpPr>
        <p:spPr>
          <a:xfrm>
            <a:off x="1109271" y="2477729"/>
            <a:ext cx="10867869" cy="4070555"/>
          </a:xfrm>
        </p:spPr>
        <p:txBody>
          <a:bodyPr>
            <a:normAutofit fontScale="92500" lnSpcReduction="20000"/>
          </a:bodyPr>
          <a:lstStyle/>
          <a:p>
            <a:r>
              <a:rPr lang="en-IE" dirty="0">
                <a:solidFill>
                  <a:srgbClr val="000000"/>
                </a:solidFill>
                <a:effectLst/>
                <a:latin typeface="Arial" panose="020B0604020202020204" pitchFamily="34" charset="0"/>
                <a:ea typeface="Calibri" panose="020F0502020204030204" pitchFamily="34" charset="0"/>
              </a:rPr>
              <a:t>During the workshop it was recommended that feedback be sent to the focus group participants on the findings from the discussions and to acknowledge and thank them for their input to the whole project </a:t>
            </a:r>
          </a:p>
          <a:p>
            <a:pPr lvl="1"/>
            <a:r>
              <a:rPr lang="en-IE" sz="2500" dirty="0">
                <a:solidFill>
                  <a:srgbClr val="000000"/>
                </a:solidFill>
                <a:effectLst/>
                <a:latin typeface="Arial" panose="020B0604020202020204" pitchFamily="34" charset="0"/>
                <a:ea typeface="Calibri" panose="020F0502020204030204" pitchFamily="34" charset="0"/>
              </a:rPr>
              <a:t>This was done by the Faculty Research Integrity Advocates who facilitated the discussions</a:t>
            </a:r>
          </a:p>
          <a:p>
            <a:endParaRPr lang="en-IE" sz="2900" dirty="0">
              <a:solidFill>
                <a:srgbClr val="000000"/>
              </a:solidFill>
              <a:effectLst/>
              <a:latin typeface="Arial" panose="020B0604020202020204" pitchFamily="34" charset="0"/>
              <a:ea typeface="Calibri" panose="020F0502020204030204" pitchFamily="34" charset="0"/>
            </a:endParaRPr>
          </a:p>
          <a:p>
            <a:r>
              <a:rPr lang="en-IE" dirty="0">
                <a:solidFill>
                  <a:srgbClr val="000000"/>
                </a:solidFill>
                <a:effectLst/>
                <a:latin typeface="Arial" panose="020B0604020202020204" pitchFamily="34" charset="0"/>
                <a:ea typeface="Calibri" panose="020F0502020204030204" pitchFamily="34" charset="0"/>
              </a:rPr>
              <a:t>The project was discussed informally at the ERION meeting on 30</a:t>
            </a:r>
            <a:r>
              <a:rPr lang="en-IE" baseline="30000" dirty="0">
                <a:solidFill>
                  <a:srgbClr val="000000"/>
                </a:solidFill>
                <a:effectLst/>
                <a:latin typeface="Arial" panose="020B0604020202020204" pitchFamily="34" charset="0"/>
                <a:ea typeface="Calibri" panose="020F0502020204030204" pitchFamily="34" charset="0"/>
              </a:rPr>
              <a:t>th</a:t>
            </a:r>
            <a:r>
              <a:rPr lang="en-IE" dirty="0">
                <a:solidFill>
                  <a:srgbClr val="000000"/>
                </a:solidFill>
                <a:effectLst/>
                <a:latin typeface="Arial" panose="020B0604020202020204" pitchFamily="34" charset="0"/>
                <a:ea typeface="Calibri" panose="020F0502020204030204" pitchFamily="34" charset="0"/>
              </a:rPr>
              <a:t> October 2024</a:t>
            </a:r>
          </a:p>
          <a:p>
            <a:endParaRPr lang="en-IE" dirty="0">
              <a:solidFill>
                <a:srgbClr val="000000"/>
              </a:solidFill>
              <a:effectLst/>
              <a:latin typeface="Arial" panose="020B0604020202020204" pitchFamily="34" charset="0"/>
              <a:ea typeface="Calibri" panose="020F0502020204030204" pitchFamily="34" charset="0"/>
            </a:endParaRPr>
          </a:p>
          <a:p>
            <a:r>
              <a:rPr lang="en-IE" dirty="0">
                <a:solidFill>
                  <a:srgbClr val="000000"/>
                </a:solidFill>
                <a:effectLst/>
                <a:latin typeface="Arial" panose="020B0604020202020204" pitchFamily="34" charset="0"/>
                <a:ea typeface="Calibri" panose="020F0502020204030204" pitchFamily="34" charset="0"/>
              </a:rPr>
              <a:t>It will be presented to the National Research Integrity Forum’s Community of </a:t>
            </a:r>
            <a:r>
              <a:rPr lang="en-IE">
                <a:solidFill>
                  <a:srgbClr val="000000"/>
                </a:solidFill>
                <a:effectLst/>
                <a:latin typeface="Arial" panose="020B0604020202020204" pitchFamily="34" charset="0"/>
                <a:ea typeface="Calibri" panose="020F0502020204030204" pitchFamily="34" charset="0"/>
              </a:rPr>
              <a:t>Practice on 9</a:t>
            </a:r>
            <a:r>
              <a:rPr lang="en-IE" baseline="30000">
                <a:solidFill>
                  <a:srgbClr val="000000"/>
                </a:solidFill>
                <a:effectLst/>
                <a:latin typeface="Arial" panose="020B0604020202020204" pitchFamily="34" charset="0"/>
                <a:ea typeface="Calibri" panose="020F0502020204030204" pitchFamily="34" charset="0"/>
              </a:rPr>
              <a:t>th</a:t>
            </a:r>
            <a:r>
              <a:rPr lang="en-IE">
                <a:solidFill>
                  <a:srgbClr val="000000"/>
                </a:solidFill>
                <a:effectLst/>
                <a:latin typeface="Arial" panose="020B0604020202020204" pitchFamily="34" charset="0"/>
                <a:ea typeface="Calibri" panose="020F0502020204030204" pitchFamily="34" charset="0"/>
              </a:rPr>
              <a:t> December 2024</a:t>
            </a:r>
            <a:endParaRPr lang="en-IE" dirty="0">
              <a:solidFill>
                <a:srgbClr val="000000"/>
              </a:solidFill>
              <a:effectLst/>
              <a:latin typeface="Arial" panose="020B0604020202020204" pitchFamily="34" charset="0"/>
              <a:ea typeface="Calibri" panose="020F0502020204030204" pitchFamily="34" charset="0"/>
            </a:endParaRPr>
          </a:p>
          <a:p>
            <a:endParaRPr lang="en-IE" sz="2900" dirty="0">
              <a:solidFill>
                <a:srgbClr val="000000"/>
              </a:solidFill>
              <a:effectLst/>
              <a:latin typeface="Arial" panose="020B0604020202020204" pitchFamily="34" charset="0"/>
              <a:ea typeface="Calibri" panose="020F0502020204030204" pitchFamily="34" charset="0"/>
            </a:endParaRPr>
          </a:p>
          <a:p>
            <a:endParaRPr lang="en-IE" dirty="0"/>
          </a:p>
        </p:txBody>
      </p:sp>
    </p:spTree>
    <p:extLst>
      <p:ext uri="{BB962C8B-B14F-4D97-AF65-F5344CB8AC3E}">
        <p14:creationId xmlns:p14="http://schemas.microsoft.com/office/powerpoint/2010/main" val="391612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13FA-5C4B-D712-C85B-3A78706BAE64}"/>
              </a:ext>
            </a:extLst>
          </p:cNvPr>
          <p:cNvSpPr>
            <a:spLocks noGrp="1"/>
          </p:cNvSpPr>
          <p:nvPr>
            <p:ph type="title"/>
          </p:nvPr>
        </p:nvSpPr>
        <p:spPr>
          <a:xfrm>
            <a:off x="1270522" y="1636903"/>
            <a:ext cx="10189958" cy="490089"/>
          </a:xfrm>
        </p:spPr>
        <p:txBody>
          <a:bodyPr>
            <a:normAutofit fontScale="90000"/>
          </a:bodyPr>
          <a:lstStyle/>
          <a:p>
            <a:r>
              <a:rPr lang="en-GB" dirty="0"/>
              <a:t>Conclusions</a:t>
            </a:r>
            <a:endParaRPr lang="en-IE" dirty="0"/>
          </a:p>
        </p:txBody>
      </p:sp>
      <p:sp>
        <p:nvSpPr>
          <p:cNvPr id="3" name="Content Placeholder 2">
            <a:extLst>
              <a:ext uri="{FF2B5EF4-FFF2-40B4-BE49-F238E27FC236}">
                <a16:creationId xmlns:a16="http://schemas.microsoft.com/office/drawing/2014/main" id="{B54BF2B9-3387-CDA2-07A3-2420D06F5D23}"/>
              </a:ext>
            </a:extLst>
          </p:cNvPr>
          <p:cNvSpPr>
            <a:spLocks noGrp="1"/>
          </p:cNvSpPr>
          <p:nvPr>
            <p:ph idx="1"/>
          </p:nvPr>
        </p:nvSpPr>
        <p:spPr>
          <a:xfrm>
            <a:off x="1270522" y="2293495"/>
            <a:ext cx="10189958" cy="4227225"/>
          </a:xfrm>
        </p:spPr>
        <p:txBody>
          <a:bodyPr>
            <a:normAutofit/>
          </a:bodyPr>
          <a:lstStyle/>
          <a:p>
            <a:pPr marL="0" indent="0">
              <a:buNone/>
            </a:pPr>
            <a:r>
              <a:rPr lang="en-GB" dirty="0"/>
              <a:t>1. It is important to engage directly with researchers on how they use AI to understand their challenges and needs</a:t>
            </a:r>
          </a:p>
          <a:p>
            <a:pPr lvl="1"/>
            <a:r>
              <a:rPr lang="en-GB" sz="2600" b="0" i="0" dirty="0">
                <a:solidFill>
                  <a:srgbClr val="222222"/>
                </a:solidFill>
                <a:effectLst/>
                <a:latin typeface="arial" panose="020B0604020202020204" pitchFamily="34" charset="0"/>
              </a:rPr>
              <a:t>We will keep the faculty conversation going with academics on how they use AI which was commended by Dave Lewis and in discussions at the ERION meeting</a:t>
            </a:r>
            <a:endParaRPr lang="en-GB" sz="2600" dirty="0"/>
          </a:p>
          <a:p>
            <a:endParaRPr lang="en-GB" dirty="0"/>
          </a:p>
          <a:p>
            <a:pPr marL="0" indent="0">
              <a:buNone/>
            </a:pPr>
            <a:r>
              <a:rPr lang="en-GB" dirty="0"/>
              <a:t>2. Conversations on the use of AI in research across the University need to highlight the ethical implications of engaging with these technologies</a:t>
            </a:r>
          </a:p>
          <a:p>
            <a:endParaRPr lang="en-GB" dirty="0"/>
          </a:p>
          <a:p>
            <a:endParaRPr lang="en-GB" dirty="0"/>
          </a:p>
          <a:p>
            <a:endParaRPr lang="en-IE" dirty="0"/>
          </a:p>
        </p:txBody>
      </p:sp>
    </p:spTree>
    <p:extLst>
      <p:ext uri="{BB962C8B-B14F-4D97-AF65-F5344CB8AC3E}">
        <p14:creationId xmlns:p14="http://schemas.microsoft.com/office/powerpoint/2010/main" val="177430848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677</Words>
  <Application>Microsoft Office PowerPoint</Application>
  <PresentationFormat>Widescreen</PresentationFormat>
  <Paragraphs>56</Paragraphs>
  <Slides>11</Slides>
  <Notes>1</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11</vt:i4>
      </vt:variant>
    </vt:vector>
  </HeadingPairs>
  <TitlesOfParts>
    <vt:vector size="25" baseType="lpstr">
      <vt:lpstr>Aptos</vt:lpstr>
      <vt:lpstr>Arial</vt:lpstr>
      <vt:lpstr>Arial</vt:lpstr>
      <vt:lpstr>Arial Narrow</vt:lpstr>
      <vt:lpstr>2_Office Theme</vt:lpstr>
      <vt:lpstr>7_Office Theme</vt:lpstr>
      <vt:lpstr>4_Office Theme</vt:lpstr>
      <vt:lpstr>9_Office Theme</vt:lpstr>
      <vt:lpstr>14_Office Theme</vt:lpstr>
      <vt:lpstr>26_Office Theme</vt:lpstr>
      <vt:lpstr>16_Office Theme</vt:lpstr>
      <vt:lpstr>15_Office Theme</vt:lpstr>
      <vt:lpstr>20_Office Theme</vt:lpstr>
      <vt:lpstr>23_Office Theme</vt:lpstr>
      <vt:lpstr>PowerPoint Presentation</vt:lpstr>
      <vt:lpstr>Supporting DCU researchers to integrate AI ethically into their research activity</vt:lpstr>
      <vt:lpstr>Overview of the Project</vt:lpstr>
      <vt:lpstr>Project Activities</vt:lpstr>
      <vt:lpstr>Impact of Project</vt:lpstr>
      <vt:lpstr>Impact of Project</vt:lpstr>
      <vt:lpstr>Success of the Project</vt:lpstr>
      <vt:lpstr>Success of the Project</vt:lpstr>
      <vt:lpstr>Conclusions</vt:lpstr>
      <vt:lpstr>Conclusions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Ruth Halpin</dc:creator>
  <cp:lastModifiedBy>Catherine Dean</cp:lastModifiedBy>
  <cp:revision>4</cp:revision>
  <dcterms:created xsi:type="dcterms:W3CDTF">2022-05-19T09:57:07Z</dcterms:created>
  <dcterms:modified xsi:type="dcterms:W3CDTF">2024-11-26T09:20:49Z</dcterms:modified>
</cp:coreProperties>
</file>