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924" r:id="rId2"/>
  </p:sldMasterIdLst>
  <p:notesMasterIdLst>
    <p:notesMasterId r:id="rId30"/>
  </p:notesMasterIdLst>
  <p:handoutMasterIdLst>
    <p:handoutMasterId r:id="rId31"/>
  </p:handoutMasterIdLst>
  <p:sldIdLst>
    <p:sldId id="265" r:id="rId3"/>
    <p:sldId id="266" r:id="rId4"/>
    <p:sldId id="353" r:id="rId5"/>
    <p:sldId id="340" r:id="rId6"/>
    <p:sldId id="341" r:id="rId7"/>
    <p:sldId id="342" r:id="rId8"/>
    <p:sldId id="344" r:id="rId9"/>
    <p:sldId id="326" r:id="rId10"/>
    <p:sldId id="343" r:id="rId11"/>
    <p:sldId id="327" r:id="rId12"/>
    <p:sldId id="354" r:id="rId13"/>
    <p:sldId id="310" r:id="rId14"/>
    <p:sldId id="311" r:id="rId15"/>
    <p:sldId id="329" r:id="rId16"/>
    <p:sldId id="324" r:id="rId17"/>
    <p:sldId id="339" r:id="rId18"/>
    <p:sldId id="348" r:id="rId19"/>
    <p:sldId id="350" r:id="rId20"/>
    <p:sldId id="351" r:id="rId21"/>
    <p:sldId id="333" r:id="rId22"/>
    <p:sldId id="273" r:id="rId23"/>
    <p:sldId id="330" r:id="rId24"/>
    <p:sldId id="336" r:id="rId25"/>
    <p:sldId id="347" r:id="rId26"/>
    <p:sldId id="355" r:id="rId27"/>
    <p:sldId id="356" r:id="rId28"/>
    <p:sldId id="335" r:id="rId29"/>
  </p:sldIdLst>
  <p:sldSz cx="9144000" cy="6858000" type="screen4x3"/>
  <p:notesSz cx="6799263" cy="9929813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F9900"/>
    <a:srgbClr val="008000"/>
    <a:srgbClr val="FF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68" autoAdjust="0"/>
    <p:restoredTop sz="83663" autoAdjust="0"/>
  </p:normalViewPr>
  <p:slideViewPr>
    <p:cSldViewPr>
      <p:cViewPr>
        <p:scale>
          <a:sx n="60" d="100"/>
          <a:sy n="60" d="100"/>
        </p:scale>
        <p:origin x="-3084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467C7-5FA0-45A1-8D8F-3301B57C40FD}" type="doc">
      <dgm:prSet loTypeId="urn:microsoft.com/office/officeart/2005/8/layout/cycle1" loCatId="cycle" qsTypeId="urn:microsoft.com/office/officeart/2005/8/quickstyle/simple1" qsCatId="simple" csTypeId="urn:microsoft.com/office/officeart/2005/8/colors/accent0_1" csCatId="mainScheme" phldr="1"/>
      <dgm:spPr/>
    </dgm:pt>
    <dgm:pt modelId="{AA38BD4A-30EE-47A2-9FE9-DB2910D73E2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smtClean="0">
              <a:ln/>
              <a:effectLst/>
              <a:latin typeface="Arial" charset="0"/>
              <a:ea typeface="ヒラギノ角ゴ Pro W3" pitchFamily="1" charset="-128"/>
            </a:rPr>
            <a:t>Look at it</a:t>
          </a:r>
          <a:endParaRPr kumimoji="0" lang="en-GB" altLang="en-US" b="1" i="0" u="none" strike="noStrike" cap="none" normalizeH="0" baseline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200DC001-495C-4A78-B124-0AC15F156ECB}" type="parTrans" cxnId="{2E5EB039-B8A2-41F5-9D2F-74F262C40BAA}">
      <dgm:prSet/>
      <dgm:spPr/>
      <dgm:t>
        <a:bodyPr/>
        <a:lstStyle/>
        <a:p>
          <a:endParaRPr lang="en-IE"/>
        </a:p>
      </dgm:t>
    </dgm:pt>
    <dgm:pt modelId="{5FC5D468-7508-4436-8C85-04FAE88C46F2}" type="sibTrans" cxnId="{2E5EB039-B8A2-41F5-9D2F-74F262C40BAA}">
      <dgm:prSet/>
      <dgm:spPr/>
      <dgm:t>
        <a:bodyPr/>
        <a:lstStyle/>
        <a:p>
          <a:endParaRPr lang="en-IE"/>
        </a:p>
      </dgm:t>
    </dgm:pt>
    <dgm:pt modelId="{D960A017-0D80-42D4-9EB4-93EBA73EAEF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smtClean="0">
              <a:ln/>
              <a:effectLst/>
              <a:latin typeface="Arial" charset="0"/>
              <a:ea typeface="ヒラギノ角ゴ Pro W3" pitchFamily="1" charset="-128"/>
            </a:rPr>
            <a:t>Repeat it with rhythm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altLang="en-US" b="1" i="0" u="none" strike="noStrike" cap="none" normalizeH="0" baseline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66C93BA5-B3ED-42FB-8FD0-5273CD46D6A8}" type="parTrans" cxnId="{51059087-B199-4902-857F-C94DBD9A1875}">
      <dgm:prSet/>
      <dgm:spPr/>
      <dgm:t>
        <a:bodyPr/>
        <a:lstStyle/>
        <a:p>
          <a:endParaRPr lang="en-IE"/>
        </a:p>
      </dgm:t>
    </dgm:pt>
    <dgm:pt modelId="{79FE18C2-0B48-4245-8AE5-D82CB75BDCBF}" type="sibTrans" cxnId="{51059087-B199-4902-857F-C94DBD9A1875}">
      <dgm:prSet/>
      <dgm:spPr/>
      <dgm:t>
        <a:bodyPr/>
        <a:lstStyle/>
        <a:p>
          <a:endParaRPr lang="en-IE"/>
        </a:p>
      </dgm:t>
      <dgm:extLst>
        <a:ext uri="{E40237B7-FDA0-4F09-8148-C483321AD2D9}">
          <dgm14:cNvPr xmlns:dgm14="http://schemas.microsoft.com/office/drawing/2010/diagram" id="0" name="" descr="Diagram displaying memory strategies; look at it; repeat with rhythym; write it; number it; give it shape; turn it into a diagram; say it aloud; sing it; draw it; colour it; act it out." title="Memory Strategies"/>
        </a:ext>
      </dgm:extLst>
    </dgm:pt>
    <dgm:pt modelId="{813A3C73-0449-4A5E-86AF-E1230F02950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smtClean="0">
              <a:ln/>
              <a:effectLst/>
              <a:latin typeface="Arial" charset="0"/>
              <a:ea typeface="ヒラギノ角ゴ Pro W3" pitchFamily="1" charset="-128"/>
            </a:rPr>
            <a:t>Write it</a:t>
          </a:r>
          <a:endParaRPr kumimoji="0" lang="en-GB" altLang="en-US" b="1" i="0" u="none" strike="noStrike" cap="none" normalizeH="0" baseline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D0DCD6F1-B654-4D8C-A4B9-3BDC4DEB78AD}" type="parTrans" cxnId="{8A3E803C-4C99-415A-BD76-233BFC0C3B9B}">
      <dgm:prSet/>
      <dgm:spPr/>
      <dgm:t>
        <a:bodyPr/>
        <a:lstStyle/>
        <a:p>
          <a:endParaRPr lang="en-IE"/>
        </a:p>
      </dgm:t>
    </dgm:pt>
    <dgm:pt modelId="{4E89AD36-2214-417A-9E83-4D0FAAE22129}" type="sibTrans" cxnId="{8A3E803C-4C99-415A-BD76-233BFC0C3B9B}">
      <dgm:prSet/>
      <dgm:spPr/>
      <dgm:t>
        <a:bodyPr/>
        <a:lstStyle/>
        <a:p>
          <a:endParaRPr lang="en-IE"/>
        </a:p>
      </dgm:t>
    </dgm:pt>
    <dgm:pt modelId="{4C6357BA-FB26-4C4F-9294-665399D13A3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smtClean="0">
              <a:ln/>
              <a:effectLst/>
              <a:latin typeface="Arial" charset="0"/>
              <a:ea typeface="ヒラギノ角ゴ Pro W3" pitchFamily="1" charset="-128"/>
            </a:rPr>
            <a:t>Number it</a:t>
          </a:r>
          <a:endParaRPr kumimoji="0" lang="en-GB" altLang="en-US" b="1" i="0" u="none" strike="noStrike" cap="none" normalizeH="0" baseline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694FA5BD-F47A-440F-B20C-8DC9EB13D136}" type="parTrans" cxnId="{7BDF13F3-8195-471B-863D-185A4E4B1671}">
      <dgm:prSet/>
      <dgm:spPr/>
      <dgm:t>
        <a:bodyPr/>
        <a:lstStyle/>
        <a:p>
          <a:endParaRPr lang="en-IE"/>
        </a:p>
      </dgm:t>
    </dgm:pt>
    <dgm:pt modelId="{F1E56A7D-3C94-46C1-B803-B804B66E8B02}" type="sibTrans" cxnId="{7BDF13F3-8195-471B-863D-185A4E4B1671}">
      <dgm:prSet/>
      <dgm:spPr/>
      <dgm:t>
        <a:bodyPr/>
        <a:lstStyle/>
        <a:p>
          <a:endParaRPr lang="en-IE"/>
        </a:p>
      </dgm:t>
    </dgm:pt>
    <dgm:pt modelId="{E8370A61-4349-467C-8A9C-3B0EC62063A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smtClean="0">
              <a:ln/>
              <a:effectLst/>
              <a:latin typeface="Arial" charset="0"/>
              <a:ea typeface="ヒラギノ角ゴ Pro W3" pitchFamily="1" charset="-128"/>
            </a:rPr>
            <a:t>Give it a shape</a:t>
          </a:r>
          <a:endParaRPr kumimoji="0" lang="en-GB" altLang="en-US" b="1" i="0" u="none" strike="noStrike" cap="none" normalizeH="0" baseline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322C64D2-0CD4-4C13-85EA-B23905FF8475}" type="parTrans" cxnId="{3B1BFFF6-91C3-47BD-92D6-C19DCE84A5CB}">
      <dgm:prSet/>
      <dgm:spPr/>
      <dgm:t>
        <a:bodyPr/>
        <a:lstStyle/>
        <a:p>
          <a:endParaRPr lang="en-IE"/>
        </a:p>
      </dgm:t>
    </dgm:pt>
    <dgm:pt modelId="{510A2E10-ABBA-4F9D-A433-8BBA61447E1C}" type="sibTrans" cxnId="{3B1BFFF6-91C3-47BD-92D6-C19DCE84A5CB}">
      <dgm:prSet/>
      <dgm:spPr/>
      <dgm:t>
        <a:bodyPr/>
        <a:lstStyle/>
        <a:p>
          <a:endParaRPr lang="en-IE"/>
        </a:p>
      </dgm:t>
    </dgm:pt>
    <dgm:pt modelId="{7B468E5B-759E-45F8-A6AB-0F7B7F63C2A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smtClean="0">
              <a:ln/>
              <a:effectLst/>
              <a:latin typeface="Arial" charset="0"/>
              <a:ea typeface="ヒラギノ角ゴ Pro W3" pitchFamily="1" charset="-128"/>
            </a:rPr>
            <a:t>Turn it into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smtClean="0">
              <a:ln/>
              <a:effectLst/>
              <a:latin typeface="Arial" charset="0"/>
              <a:ea typeface="ヒラギノ角ゴ Pro W3" pitchFamily="1" charset="-128"/>
            </a:rPr>
            <a:t> a diagram</a:t>
          </a:r>
          <a:endParaRPr kumimoji="0" lang="en-GB" altLang="en-US" b="1" i="0" u="none" strike="noStrike" cap="none" normalizeH="0" baseline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9390433C-E879-4843-B32D-35F3E6BB0ED4}" type="parTrans" cxnId="{480F7A8E-EC4E-49E9-9089-C8D9EF2D3AED}">
      <dgm:prSet/>
      <dgm:spPr/>
      <dgm:t>
        <a:bodyPr/>
        <a:lstStyle/>
        <a:p>
          <a:endParaRPr lang="en-IE"/>
        </a:p>
      </dgm:t>
    </dgm:pt>
    <dgm:pt modelId="{6DA4C6E0-249E-4EE6-817B-74FD63637D1E}" type="sibTrans" cxnId="{480F7A8E-EC4E-49E9-9089-C8D9EF2D3AED}">
      <dgm:prSet/>
      <dgm:spPr/>
      <dgm:t>
        <a:bodyPr/>
        <a:lstStyle/>
        <a:p>
          <a:endParaRPr lang="en-IE"/>
        </a:p>
      </dgm:t>
    </dgm:pt>
    <dgm:pt modelId="{73E1AAFE-DAF6-48A4-8522-E955978D810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Say it aloud + record</a:t>
          </a:r>
          <a:endParaRPr kumimoji="0" lang="en-GB" altLang="en-US" b="1" i="0" u="none" strike="noStrike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9393B8AD-C988-47F9-990D-B6007D0257FB}" type="parTrans" cxnId="{908697FD-9C92-4DD6-9F43-CB07071D89FD}">
      <dgm:prSet/>
      <dgm:spPr/>
      <dgm:t>
        <a:bodyPr/>
        <a:lstStyle/>
        <a:p>
          <a:endParaRPr lang="en-IE"/>
        </a:p>
      </dgm:t>
    </dgm:pt>
    <dgm:pt modelId="{68815CB1-0E0B-4CAD-AC66-8B98818097BB}" type="sibTrans" cxnId="{908697FD-9C92-4DD6-9F43-CB07071D89FD}">
      <dgm:prSet/>
      <dgm:spPr/>
      <dgm:t>
        <a:bodyPr/>
        <a:lstStyle/>
        <a:p>
          <a:endParaRPr lang="en-IE"/>
        </a:p>
      </dgm:t>
    </dgm:pt>
    <dgm:pt modelId="{B3C5751F-4B20-4E78-895B-AD31D8E388E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Video it</a:t>
          </a:r>
          <a:endParaRPr kumimoji="0" lang="en-GB" altLang="en-US" b="1" i="0" u="none" strike="noStrike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0020B527-8D65-4465-BC49-E31E2C9EC3C8}" type="parTrans" cxnId="{F8DDB234-4352-4BBC-9867-DE571195227B}">
      <dgm:prSet/>
      <dgm:spPr/>
      <dgm:t>
        <a:bodyPr/>
        <a:lstStyle/>
        <a:p>
          <a:endParaRPr lang="en-IE"/>
        </a:p>
      </dgm:t>
    </dgm:pt>
    <dgm:pt modelId="{4CFC2E48-A514-4B3F-847D-5DEDA3ADBFDE}" type="sibTrans" cxnId="{F8DDB234-4352-4BBC-9867-DE571195227B}">
      <dgm:prSet/>
      <dgm:spPr/>
      <dgm:t>
        <a:bodyPr/>
        <a:lstStyle/>
        <a:p>
          <a:endParaRPr lang="en-IE"/>
        </a:p>
      </dgm:t>
    </dgm:pt>
    <dgm:pt modelId="{C89564AB-6F0D-491E-91DF-DFFBCCC3A4C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smtClean="0">
              <a:ln/>
              <a:effectLst/>
              <a:latin typeface="Arial" charset="0"/>
              <a:ea typeface="ヒラギノ角ゴ Pro W3" pitchFamily="1" charset="-128"/>
            </a:rPr>
            <a:t>Draw it</a:t>
          </a:r>
          <a:endParaRPr kumimoji="0" lang="en-GB" altLang="en-US" b="1" i="0" u="none" strike="noStrike" cap="none" normalizeH="0" baseline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7BA865B4-A5DD-4198-A41E-47E53CA6C481}" type="parTrans" cxnId="{818D2043-AA9E-47D4-A546-2D1860B20A4E}">
      <dgm:prSet/>
      <dgm:spPr/>
      <dgm:t>
        <a:bodyPr/>
        <a:lstStyle/>
        <a:p>
          <a:endParaRPr lang="en-IE"/>
        </a:p>
      </dgm:t>
    </dgm:pt>
    <dgm:pt modelId="{D5856418-160D-489F-AEAC-10B3D2D78C6E}" type="sibTrans" cxnId="{818D2043-AA9E-47D4-A546-2D1860B20A4E}">
      <dgm:prSet/>
      <dgm:spPr/>
      <dgm:t>
        <a:bodyPr/>
        <a:lstStyle/>
        <a:p>
          <a:endParaRPr lang="en-IE"/>
        </a:p>
      </dgm:t>
    </dgm:pt>
    <dgm:pt modelId="{382F1482-3BAD-4656-9DB1-81BEF41ED7B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smtClean="0">
              <a:ln/>
              <a:effectLst/>
              <a:latin typeface="Arial" charset="0"/>
              <a:ea typeface="ヒラギノ角ゴ Pro W3" pitchFamily="1" charset="-128"/>
            </a:rPr>
            <a:t>Colour it</a:t>
          </a:r>
          <a:endParaRPr kumimoji="0" lang="en-GB" altLang="en-US" b="1" i="0" u="none" strike="noStrike" cap="none" normalizeH="0" baseline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3907AC00-548D-4F10-AEEF-FA5F9B12EF64}" type="parTrans" cxnId="{FFBBCFD0-EB94-4BBC-B558-7FC774AD1DD5}">
      <dgm:prSet/>
      <dgm:spPr/>
      <dgm:t>
        <a:bodyPr/>
        <a:lstStyle/>
        <a:p>
          <a:endParaRPr lang="en-IE"/>
        </a:p>
      </dgm:t>
    </dgm:pt>
    <dgm:pt modelId="{8600EBFE-FF5B-4DE6-98CA-9632DAC42E56}" type="sibTrans" cxnId="{FFBBCFD0-EB94-4BBC-B558-7FC774AD1DD5}">
      <dgm:prSet/>
      <dgm:spPr/>
      <dgm:t>
        <a:bodyPr/>
        <a:lstStyle/>
        <a:p>
          <a:endParaRPr lang="en-IE"/>
        </a:p>
      </dgm:t>
    </dgm:pt>
    <dgm:pt modelId="{126C353B-AD9F-4E6F-8736-CB1C68BEF09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smtClean="0">
              <a:ln/>
              <a:effectLst/>
              <a:latin typeface="Arial" charset="0"/>
              <a:ea typeface="ヒラギノ角ゴ Pro W3" pitchFamily="1" charset="-128"/>
            </a:rPr>
            <a:t>Act it out</a:t>
          </a:r>
          <a:endParaRPr kumimoji="0" lang="en-GB" altLang="en-US" b="1" i="0" u="none" strike="noStrike" cap="none" normalizeH="0" baseline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F03E1CF9-36A8-4189-AFBD-E1A1F7886EC3}" type="parTrans" cxnId="{A8CF84A5-AF8C-44A7-9269-C775449B5ED0}">
      <dgm:prSet/>
      <dgm:spPr/>
      <dgm:t>
        <a:bodyPr/>
        <a:lstStyle/>
        <a:p>
          <a:endParaRPr lang="en-IE"/>
        </a:p>
      </dgm:t>
    </dgm:pt>
    <dgm:pt modelId="{A95DA35C-45AD-432B-A9E1-564ABADAD6D0}" type="sibTrans" cxnId="{A8CF84A5-AF8C-44A7-9269-C775449B5ED0}">
      <dgm:prSet/>
      <dgm:spPr/>
      <dgm:t>
        <a:bodyPr/>
        <a:lstStyle/>
        <a:p>
          <a:endParaRPr lang="en-IE"/>
        </a:p>
      </dgm:t>
      <dgm:extLst>
        <a:ext uri="{E40237B7-FDA0-4F09-8148-C483321AD2D9}">
          <dgm14:cNvPr xmlns:dgm14="http://schemas.microsoft.com/office/drawing/2010/diagram" id="0" name="" descr="Image of a variety of different memory strategies; look, act, repeat with rhythym, write, number, give it shape, use diagrams, say it aloud, sing it, draw it, colour it." title="Memory Strategies"/>
        </a:ext>
      </dgm:extLst>
    </dgm:pt>
    <dgm:pt modelId="{F6323538-17F6-4D75-BA4F-4B0991EEB9F1}" type="pres">
      <dgm:prSet presAssocID="{92D467C7-5FA0-45A1-8D8F-3301B57C40FD}" presName="cycle" presStyleCnt="0">
        <dgm:presLayoutVars>
          <dgm:dir/>
          <dgm:resizeHandles val="exact"/>
        </dgm:presLayoutVars>
      </dgm:prSet>
      <dgm:spPr/>
    </dgm:pt>
    <dgm:pt modelId="{DF27F961-728B-4B8F-A44F-E079DB224ADB}" type="pres">
      <dgm:prSet presAssocID="{AA38BD4A-30EE-47A2-9FE9-DB2910D73E24}" presName="dummy" presStyleCnt="0"/>
      <dgm:spPr/>
    </dgm:pt>
    <dgm:pt modelId="{188D0531-EC27-4F13-A0D3-20CCACFA91A6}" type="pres">
      <dgm:prSet presAssocID="{AA38BD4A-30EE-47A2-9FE9-DB2910D73E24}" presName="node" presStyleLbl="revTx" presStyleIdx="0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41D0C9E-66C4-4A67-934B-089BFD9EA7F5}" type="pres">
      <dgm:prSet presAssocID="{5FC5D468-7508-4436-8C85-04FAE88C46F2}" presName="sibTrans" presStyleLbl="node1" presStyleIdx="0" presStyleCnt="11"/>
      <dgm:spPr/>
      <dgm:t>
        <a:bodyPr/>
        <a:lstStyle/>
        <a:p>
          <a:endParaRPr lang="en-IE"/>
        </a:p>
      </dgm:t>
    </dgm:pt>
    <dgm:pt modelId="{5D18EB16-A2AE-4F4E-BA99-FA2A3866D451}" type="pres">
      <dgm:prSet presAssocID="{D960A017-0D80-42D4-9EB4-93EBA73EAEF5}" presName="dummy" presStyleCnt="0"/>
      <dgm:spPr/>
    </dgm:pt>
    <dgm:pt modelId="{88E06323-5252-476E-B7C1-D1717D08DAA4}" type="pres">
      <dgm:prSet presAssocID="{D960A017-0D80-42D4-9EB4-93EBA73EAEF5}" presName="node" presStyleLbl="revTx" presStyleIdx="1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6CFC35A-5221-45A7-9F11-3F387BE36F79}" type="pres">
      <dgm:prSet presAssocID="{79FE18C2-0B48-4245-8AE5-D82CB75BDCBF}" presName="sibTrans" presStyleLbl="node1" presStyleIdx="1" presStyleCnt="11"/>
      <dgm:spPr/>
      <dgm:t>
        <a:bodyPr/>
        <a:lstStyle/>
        <a:p>
          <a:endParaRPr lang="en-IE"/>
        </a:p>
      </dgm:t>
    </dgm:pt>
    <dgm:pt modelId="{AE73BDD7-3F40-459C-A204-781346156F2D}" type="pres">
      <dgm:prSet presAssocID="{813A3C73-0449-4A5E-86AF-E1230F02950A}" presName="dummy" presStyleCnt="0"/>
      <dgm:spPr/>
    </dgm:pt>
    <dgm:pt modelId="{14F16890-E693-4EAA-A97B-B8A2F092DE74}" type="pres">
      <dgm:prSet presAssocID="{813A3C73-0449-4A5E-86AF-E1230F02950A}" presName="node" presStyleLbl="revTx" presStyleIdx="2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493ED19-2063-49C9-9A36-75CFC1B2EAE5}" type="pres">
      <dgm:prSet presAssocID="{4E89AD36-2214-417A-9E83-4D0FAAE22129}" presName="sibTrans" presStyleLbl="node1" presStyleIdx="2" presStyleCnt="11"/>
      <dgm:spPr/>
      <dgm:t>
        <a:bodyPr/>
        <a:lstStyle/>
        <a:p>
          <a:endParaRPr lang="en-IE"/>
        </a:p>
      </dgm:t>
    </dgm:pt>
    <dgm:pt modelId="{EAAFF456-40DB-4450-B482-681B07B71506}" type="pres">
      <dgm:prSet presAssocID="{4C6357BA-FB26-4C4F-9294-665399D13A3F}" presName="dummy" presStyleCnt="0"/>
      <dgm:spPr/>
    </dgm:pt>
    <dgm:pt modelId="{9F4579FD-D1DE-4D9A-B4A0-0E17F7963C8E}" type="pres">
      <dgm:prSet presAssocID="{4C6357BA-FB26-4C4F-9294-665399D13A3F}" presName="node" presStyleLbl="revTx" presStyleIdx="3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666924A-120C-4FB1-9A1E-2AD6E431A2ED}" type="pres">
      <dgm:prSet presAssocID="{F1E56A7D-3C94-46C1-B803-B804B66E8B02}" presName="sibTrans" presStyleLbl="node1" presStyleIdx="3" presStyleCnt="11"/>
      <dgm:spPr/>
      <dgm:t>
        <a:bodyPr/>
        <a:lstStyle/>
        <a:p>
          <a:endParaRPr lang="en-IE"/>
        </a:p>
      </dgm:t>
    </dgm:pt>
    <dgm:pt modelId="{3CBF96EC-AD02-49B4-8DA5-D1DF021F995C}" type="pres">
      <dgm:prSet presAssocID="{E8370A61-4349-467C-8A9C-3B0EC62063AA}" presName="dummy" presStyleCnt="0"/>
      <dgm:spPr/>
    </dgm:pt>
    <dgm:pt modelId="{1CB2EE9F-3B9F-4302-ACC2-9FBC20FB1459}" type="pres">
      <dgm:prSet presAssocID="{E8370A61-4349-467C-8A9C-3B0EC62063AA}" presName="node" presStyleLbl="revTx" presStyleIdx="4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9770BF7-1703-4DC3-8BFA-EC8002AFA4A7}" type="pres">
      <dgm:prSet presAssocID="{510A2E10-ABBA-4F9D-A433-8BBA61447E1C}" presName="sibTrans" presStyleLbl="node1" presStyleIdx="4" presStyleCnt="11"/>
      <dgm:spPr/>
      <dgm:t>
        <a:bodyPr/>
        <a:lstStyle/>
        <a:p>
          <a:endParaRPr lang="en-IE"/>
        </a:p>
      </dgm:t>
    </dgm:pt>
    <dgm:pt modelId="{C3EC336E-467E-49CC-A888-D9127178AE7A}" type="pres">
      <dgm:prSet presAssocID="{7B468E5B-759E-45F8-A6AB-0F7B7F63C2A1}" presName="dummy" presStyleCnt="0"/>
      <dgm:spPr/>
    </dgm:pt>
    <dgm:pt modelId="{8AEDC7B2-A6AE-4710-99AF-2248221743B7}" type="pres">
      <dgm:prSet presAssocID="{7B468E5B-759E-45F8-A6AB-0F7B7F63C2A1}" presName="node" presStyleLbl="revTx" presStyleIdx="5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52D5847-0BDA-4561-8A99-5DDC7776BD9E}" type="pres">
      <dgm:prSet presAssocID="{6DA4C6E0-249E-4EE6-817B-74FD63637D1E}" presName="sibTrans" presStyleLbl="node1" presStyleIdx="5" presStyleCnt="11"/>
      <dgm:spPr/>
      <dgm:t>
        <a:bodyPr/>
        <a:lstStyle/>
        <a:p>
          <a:endParaRPr lang="en-IE"/>
        </a:p>
      </dgm:t>
    </dgm:pt>
    <dgm:pt modelId="{F1BA5E68-4140-436C-A004-03180FAD2C30}" type="pres">
      <dgm:prSet presAssocID="{73E1AAFE-DAF6-48A4-8522-E955978D810C}" presName="dummy" presStyleCnt="0"/>
      <dgm:spPr/>
    </dgm:pt>
    <dgm:pt modelId="{86EFD072-B904-4CA2-B9A7-016E1A85759B}" type="pres">
      <dgm:prSet presAssocID="{73E1AAFE-DAF6-48A4-8522-E955978D810C}" presName="node" presStyleLbl="revTx" presStyleIdx="6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368C6F4-5FF1-4EDE-86F1-FF6926FDB851}" type="pres">
      <dgm:prSet presAssocID="{68815CB1-0E0B-4CAD-AC66-8B98818097BB}" presName="sibTrans" presStyleLbl="node1" presStyleIdx="6" presStyleCnt="11"/>
      <dgm:spPr/>
      <dgm:t>
        <a:bodyPr/>
        <a:lstStyle/>
        <a:p>
          <a:endParaRPr lang="en-IE"/>
        </a:p>
      </dgm:t>
    </dgm:pt>
    <dgm:pt modelId="{1150D9B4-D455-469C-9AF1-0F667B2186D7}" type="pres">
      <dgm:prSet presAssocID="{B3C5751F-4B20-4E78-895B-AD31D8E388EC}" presName="dummy" presStyleCnt="0"/>
      <dgm:spPr/>
    </dgm:pt>
    <dgm:pt modelId="{F02364E1-D558-49ED-BA88-9E095B2E5FD5}" type="pres">
      <dgm:prSet presAssocID="{B3C5751F-4B20-4E78-895B-AD31D8E388EC}" presName="node" presStyleLbl="revTx" presStyleIdx="7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8C25488-9895-4020-8482-C5EF9B074C51}" type="pres">
      <dgm:prSet presAssocID="{4CFC2E48-A514-4B3F-847D-5DEDA3ADBFDE}" presName="sibTrans" presStyleLbl="node1" presStyleIdx="7" presStyleCnt="11"/>
      <dgm:spPr/>
      <dgm:t>
        <a:bodyPr/>
        <a:lstStyle/>
        <a:p>
          <a:endParaRPr lang="en-IE"/>
        </a:p>
      </dgm:t>
    </dgm:pt>
    <dgm:pt modelId="{D0DCA6BF-1A8D-4212-BF5A-CD04A8A732F5}" type="pres">
      <dgm:prSet presAssocID="{C89564AB-6F0D-491E-91DF-DFFBCCC3A4CF}" presName="dummy" presStyleCnt="0"/>
      <dgm:spPr/>
    </dgm:pt>
    <dgm:pt modelId="{1BD559CA-849D-490A-A3FC-94E94BB6863E}" type="pres">
      <dgm:prSet presAssocID="{C89564AB-6F0D-491E-91DF-DFFBCCC3A4CF}" presName="node" presStyleLbl="revTx" presStyleIdx="8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6F13B05-A375-46EB-8968-6F8A3E4C20A3}" type="pres">
      <dgm:prSet presAssocID="{D5856418-160D-489F-AEAC-10B3D2D78C6E}" presName="sibTrans" presStyleLbl="node1" presStyleIdx="8" presStyleCnt="11"/>
      <dgm:spPr/>
      <dgm:t>
        <a:bodyPr/>
        <a:lstStyle/>
        <a:p>
          <a:endParaRPr lang="en-IE"/>
        </a:p>
      </dgm:t>
    </dgm:pt>
    <dgm:pt modelId="{45EFCE97-F464-4E7E-88C1-33B14B56963B}" type="pres">
      <dgm:prSet presAssocID="{382F1482-3BAD-4656-9DB1-81BEF41ED7B5}" presName="dummy" presStyleCnt="0"/>
      <dgm:spPr/>
    </dgm:pt>
    <dgm:pt modelId="{284E7565-4443-41CB-9180-6E493D803FCD}" type="pres">
      <dgm:prSet presAssocID="{382F1482-3BAD-4656-9DB1-81BEF41ED7B5}" presName="node" presStyleLbl="revTx" presStyleIdx="9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E5BE52A-69E4-470D-A42C-F51B2B82CE26}" type="pres">
      <dgm:prSet presAssocID="{8600EBFE-FF5B-4DE6-98CA-9632DAC42E56}" presName="sibTrans" presStyleLbl="node1" presStyleIdx="9" presStyleCnt="11"/>
      <dgm:spPr/>
      <dgm:t>
        <a:bodyPr/>
        <a:lstStyle/>
        <a:p>
          <a:endParaRPr lang="en-IE"/>
        </a:p>
      </dgm:t>
    </dgm:pt>
    <dgm:pt modelId="{81E98CF0-2537-456D-A734-2FBE85221A00}" type="pres">
      <dgm:prSet presAssocID="{126C353B-AD9F-4E6F-8736-CB1C68BEF097}" presName="dummy" presStyleCnt="0"/>
      <dgm:spPr/>
    </dgm:pt>
    <dgm:pt modelId="{09F2312B-5780-4524-8041-C730C0CC4B0C}" type="pres">
      <dgm:prSet presAssocID="{126C353B-AD9F-4E6F-8736-CB1C68BEF097}" presName="node" presStyleLbl="revTx" presStyleIdx="10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810B524-DEBD-46A7-8CDD-87454D67FA6D}" type="pres">
      <dgm:prSet presAssocID="{A95DA35C-45AD-432B-A9E1-564ABADAD6D0}" presName="sibTrans" presStyleLbl="node1" presStyleIdx="10" presStyleCnt="11"/>
      <dgm:spPr/>
      <dgm:t>
        <a:bodyPr/>
        <a:lstStyle/>
        <a:p>
          <a:endParaRPr lang="en-IE"/>
        </a:p>
      </dgm:t>
    </dgm:pt>
  </dgm:ptLst>
  <dgm:cxnLst>
    <dgm:cxn modelId="{2D60E995-2606-4350-9753-3969F5F5BDED}" type="presOf" srcId="{C89564AB-6F0D-491E-91DF-DFFBCCC3A4CF}" destId="{1BD559CA-849D-490A-A3FC-94E94BB6863E}" srcOrd="0" destOrd="0" presId="urn:microsoft.com/office/officeart/2005/8/layout/cycle1"/>
    <dgm:cxn modelId="{B36549EF-9DF1-45F6-931B-B6C30E135986}" type="presOf" srcId="{E8370A61-4349-467C-8A9C-3B0EC62063AA}" destId="{1CB2EE9F-3B9F-4302-ACC2-9FBC20FB1459}" srcOrd="0" destOrd="0" presId="urn:microsoft.com/office/officeart/2005/8/layout/cycle1"/>
    <dgm:cxn modelId="{F95065DD-74F1-4291-A9A4-DD82263D4CC5}" type="presOf" srcId="{8600EBFE-FF5B-4DE6-98CA-9632DAC42E56}" destId="{2E5BE52A-69E4-470D-A42C-F51B2B82CE26}" srcOrd="0" destOrd="0" presId="urn:microsoft.com/office/officeart/2005/8/layout/cycle1"/>
    <dgm:cxn modelId="{6E0DCB7B-6F7B-4A16-BC80-9D2B14CFD540}" type="presOf" srcId="{126C353B-AD9F-4E6F-8736-CB1C68BEF097}" destId="{09F2312B-5780-4524-8041-C730C0CC4B0C}" srcOrd="0" destOrd="0" presId="urn:microsoft.com/office/officeart/2005/8/layout/cycle1"/>
    <dgm:cxn modelId="{DBBA8039-5606-4975-BFA5-51F59B1DCFB9}" type="presOf" srcId="{4CFC2E48-A514-4B3F-847D-5DEDA3ADBFDE}" destId="{F8C25488-9895-4020-8482-C5EF9B074C51}" srcOrd="0" destOrd="0" presId="urn:microsoft.com/office/officeart/2005/8/layout/cycle1"/>
    <dgm:cxn modelId="{C9B6F112-547C-403B-9CE3-49532F48344E}" type="presOf" srcId="{813A3C73-0449-4A5E-86AF-E1230F02950A}" destId="{14F16890-E693-4EAA-A97B-B8A2F092DE74}" srcOrd="0" destOrd="0" presId="urn:microsoft.com/office/officeart/2005/8/layout/cycle1"/>
    <dgm:cxn modelId="{2BF046F5-A693-4774-AA80-2BFE78E195E8}" type="presOf" srcId="{A95DA35C-45AD-432B-A9E1-564ABADAD6D0}" destId="{0810B524-DEBD-46A7-8CDD-87454D67FA6D}" srcOrd="0" destOrd="0" presId="urn:microsoft.com/office/officeart/2005/8/layout/cycle1"/>
    <dgm:cxn modelId="{AC7A235A-203D-40B4-9F72-47E1512E3122}" type="presOf" srcId="{510A2E10-ABBA-4F9D-A433-8BBA61447E1C}" destId="{E9770BF7-1703-4DC3-8BFA-EC8002AFA4A7}" srcOrd="0" destOrd="0" presId="urn:microsoft.com/office/officeart/2005/8/layout/cycle1"/>
    <dgm:cxn modelId="{BBD59EC3-81F7-47FC-8B42-A2DB0EAB9033}" type="presOf" srcId="{73E1AAFE-DAF6-48A4-8522-E955978D810C}" destId="{86EFD072-B904-4CA2-B9A7-016E1A85759B}" srcOrd="0" destOrd="0" presId="urn:microsoft.com/office/officeart/2005/8/layout/cycle1"/>
    <dgm:cxn modelId="{3B1BFFF6-91C3-47BD-92D6-C19DCE84A5CB}" srcId="{92D467C7-5FA0-45A1-8D8F-3301B57C40FD}" destId="{E8370A61-4349-467C-8A9C-3B0EC62063AA}" srcOrd="4" destOrd="0" parTransId="{322C64D2-0CD4-4C13-85EA-B23905FF8475}" sibTransId="{510A2E10-ABBA-4F9D-A433-8BBA61447E1C}"/>
    <dgm:cxn modelId="{A8CF84A5-AF8C-44A7-9269-C775449B5ED0}" srcId="{92D467C7-5FA0-45A1-8D8F-3301B57C40FD}" destId="{126C353B-AD9F-4E6F-8736-CB1C68BEF097}" srcOrd="10" destOrd="0" parTransId="{F03E1CF9-36A8-4189-AFBD-E1A1F7886EC3}" sibTransId="{A95DA35C-45AD-432B-A9E1-564ABADAD6D0}"/>
    <dgm:cxn modelId="{6BA4A5D5-06FF-4ADA-BA38-F1743B8900C9}" type="presOf" srcId="{D5856418-160D-489F-AEAC-10B3D2D78C6E}" destId="{C6F13B05-A375-46EB-8968-6F8A3E4C20A3}" srcOrd="0" destOrd="0" presId="urn:microsoft.com/office/officeart/2005/8/layout/cycle1"/>
    <dgm:cxn modelId="{A0AD6F49-7041-4AF8-9768-09DEC8E25D05}" type="presOf" srcId="{6DA4C6E0-249E-4EE6-817B-74FD63637D1E}" destId="{D52D5847-0BDA-4561-8A99-5DDC7776BD9E}" srcOrd="0" destOrd="0" presId="urn:microsoft.com/office/officeart/2005/8/layout/cycle1"/>
    <dgm:cxn modelId="{829EB5C7-FE03-4B0B-9BC8-3C8E9C30D37F}" type="presOf" srcId="{5FC5D468-7508-4436-8C85-04FAE88C46F2}" destId="{541D0C9E-66C4-4A67-934B-089BFD9EA7F5}" srcOrd="0" destOrd="0" presId="urn:microsoft.com/office/officeart/2005/8/layout/cycle1"/>
    <dgm:cxn modelId="{BD9319B6-08D9-4831-8CE6-39BA35CB4CA1}" type="presOf" srcId="{7B468E5B-759E-45F8-A6AB-0F7B7F63C2A1}" destId="{8AEDC7B2-A6AE-4710-99AF-2248221743B7}" srcOrd="0" destOrd="0" presId="urn:microsoft.com/office/officeart/2005/8/layout/cycle1"/>
    <dgm:cxn modelId="{908697FD-9C92-4DD6-9F43-CB07071D89FD}" srcId="{92D467C7-5FA0-45A1-8D8F-3301B57C40FD}" destId="{73E1AAFE-DAF6-48A4-8522-E955978D810C}" srcOrd="6" destOrd="0" parTransId="{9393B8AD-C988-47F9-990D-B6007D0257FB}" sibTransId="{68815CB1-0E0B-4CAD-AC66-8B98818097BB}"/>
    <dgm:cxn modelId="{B93F8001-93DE-4C4E-98A5-E5834079D506}" type="presOf" srcId="{68815CB1-0E0B-4CAD-AC66-8B98818097BB}" destId="{6368C6F4-5FF1-4EDE-86F1-FF6926FDB851}" srcOrd="0" destOrd="0" presId="urn:microsoft.com/office/officeart/2005/8/layout/cycle1"/>
    <dgm:cxn modelId="{480F7A8E-EC4E-49E9-9089-C8D9EF2D3AED}" srcId="{92D467C7-5FA0-45A1-8D8F-3301B57C40FD}" destId="{7B468E5B-759E-45F8-A6AB-0F7B7F63C2A1}" srcOrd="5" destOrd="0" parTransId="{9390433C-E879-4843-B32D-35F3E6BB0ED4}" sibTransId="{6DA4C6E0-249E-4EE6-817B-74FD63637D1E}"/>
    <dgm:cxn modelId="{BD83EA38-1957-4235-9737-7E9665229A00}" type="presOf" srcId="{4C6357BA-FB26-4C4F-9294-665399D13A3F}" destId="{9F4579FD-D1DE-4D9A-B4A0-0E17F7963C8E}" srcOrd="0" destOrd="0" presId="urn:microsoft.com/office/officeart/2005/8/layout/cycle1"/>
    <dgm:cxn modelId="{F8DDB234-4352-4BBC-9867-DE571195227B}" srcId="{92D467C7-5FA0-45A1-8D8F-3301B57C40FD}" destId="{B3C5751F-4B20-4E78-895B-AD31D8E388EC}" srcOrd="7" destOrd="0" parTransId="{0020B527-8D65-4465-BC49-E31E2C9EC3C8}" sibTransId="{4CFC2E48-A514-4B3F-847D-5DEDA3ADBFDE}"/>
    <dgm:cxn modelId="{002B12C3-CB58-4208-AD22-428708BFF669}" type="presOf" srcId="{F1E56A7D-3C94-46C1-B803-B804B66E8B02}" destId="{8666924A-120C-4FB1-9A1E-2AD6E431A2ED}" srcOrd="0" destOrd="0" presId="urn:microsoft.com/office/officeart/2005/8/layout/cycle1"/>
    <dgm:cxn modelId="{51059087-B199-4902-857F-C94DBD9A1875}" srcId="{92D467C7-5FA0-45A1-8D8F-3301B57C40FD}" destId="{D960A017-0D80-42D4-9EB4-93EBA73EAEF5}" srcOrd="1" destOrd="0" parTransId="{66C93BA5-B3ED-42FB-8FD0-5273CD46D6A8}" sibTransId="{79FE18C2-0B48-4245-8AE5-D82CB75BDCBF}"/>
    <dgm:cxn modelId="{FFBBCFD0-EB94-4BBC-B558-7FC774AD1DD5}" srcId="{92D467C7-5FA0-45A1-8D8F-3301B57C40FD}" destId="{382F1482-3BAD-4656-9DB1-81BEF41ED7B5}" srcOrd="9" destOrd="0" parTransId="{3907AC00-548D-4F10-AEEF-FA5F9B12EF64}" sibTransId="{8600EBFE-FF5B-4DE6-98CA-9632DAC42E56}"/>
    <dgm:cxn modelId="{F359E1D7-4F01-473C-BDCD-ABACFA0623CB}" type="presOf" srcId="{AA38BD4A-30EE-47A2-9FE9-DB2910D73E24}" destId="{188D0531-EC27-4F13-A0D3-20CCACFA91A6}" srcOrd="0" destOrd="0" presId="urn:microsoft.com/office/officeart/2005/8/layout/cycle1"/>
    <dgm:cxn modelId="{07B2B95E-540B-435F-AF7C-405F228FE31D}" type="presOf" srcId="{4E89AD36-2214-417A-9E83-4D0FAAE22129}" destId="{0493ED19-2063-49C9-9A36-75CFC1B2EAE5}" srcOrd="0" destOrd="0" presId="urn:microsoft.com/office/officeart/2005/8/layout/cycle1"/>
    <dgm:cxn modelId="{84E098EA-71E1-429B-9A17-259A2E2868B5}" type="presOf" srcId="{79FE18C2-0B48-4245-8AE5-D82CB75BDCBF}" destId="{A6CFC35A-5221-45A7-9F11-3F387BE36F79}" srcOrd="0" destOrd="0" presId="urn:microsoft.com/office/officeart/2005/8/layout/cycle1"/>
    <dgm:cxn modelId="{818D2043-AA9E-47D4-A546-2D1860B20A4E}" srcId="{92D467C7-5FA0-45A1-8D8F-3301B57C40FD}" destId="{C89564AB-6F0D-491E-91DF-DFFBCCC3A4CF}" srcOrd="8" destOrd="0" parTransId="{7BA865B4-A5DD-4198-A41E-47E53CA6C481}" sibTransId="{D5856418-160D-489F-AEAC-10B3D2D78C6E}"/>
    <dgm:cxn modelId="{8A3E803C-4C99-415A-BD76-233BFC0C3B9B}" srcId="{92D467C7-5FA0-45A1-8D8F-3301B57C40FD}" destId="{813A3C73-0449-4A5E-86AF-E1230F02950A}" srcOrd="2" destOrd="0" parTransId="{D0DCD6F1-B654-4D8C-A4B9-3BDC4DEB78AD}" sibTransId="{4E89AD36-2214-417A-9E83-4D0FAAE22129}"/>
    <dgm:cxn modelId="{7BDF13F3-8195-471B-863D-185A4E4B1671}" srcId="{92D467C7-5FA0-45A1-8D8F-3301B57C40FD}" destId="{4C6357BA-FB26-4C4F-9294-665399D13A3F}" srcOrd="3" destOrd="0" parTransId="{694FA5BD-F47A-440F-B20C-8DC9EB13D136}" sibTransId="{F1E56A7D-3C94-46C1-B803-B804B66E8B02}"/>
    <dgm:cxn modelId="{873A9394-7FA8-46B1-A730-7BAECBC076B5}" type="presOf" srcId="{382F1482-3BAD-4656-9DB1-81BEF41ED7B5}" destId="{284E7565-4443-41CB-9180-6E493D803FCD}" srcOrd="0" destOrd="0" presId="urn:microsoft.com/office/officeart/2005/8/layout/cycle1"/>
    <dgm:cxn modelId="{275789AB-7DA9-409C-B289-D78E1B32B44D}" type="presOf" srcId="{92D467C7-5FA0-45A1-8D8F-3301B57C40FD}" destId="{F6323538-17F6-4D75-BA4F-4B0991EEB9F1}" srcOrd="0" destOrd="0" presId="urn:microsoft.com/office/officeart/2005/8/layout/cycle1"/>
    <dgm:cxn modelId="{9711B367-0459-4793-9413-93C5891648D2}" type="presOf" srcId="{D960A017-0D80-42D4-9EB4-93EBA73EAEF5}" destId="{88E06323-5252-476E-B7C1-D1717D08DAA4}" srcOrd="0" destOrd="0" presId="urn:microsoft.com/office/officeart/2005/8/layout/cycle1"/>
    <dgm:cxn modelId="{2E5EB039-B8A2-41F5-9D2F-74F262C40BAA}" srcId="{92D467C7-5FA0-45A1-8D8F-3301B57C40FD}" destId="{AA38BD4A-30EE-47A2-9FE9-DB2910D73E24}" srcOrd="0" destOrd="0" parTransId="{200DC001-495C-4A78-B124-0AC15F156ECB}" sibTransId="{5FC5D468-7508-4436-8C85-04FAE88C46F2}"/>
    <dgm:cxn modelId="{E281AE6D-64F0-47F7-9756-5F0124F18904}" type="presOf" srcId="{B3C5751F-4B20-4E78-895B-AD31D8E388EC}" destId="{F02364E1-D558-49ED-BA88-9E095B2E5FD5}" srcOrd="0" destOrd="0" presId="urn:microsoft.com/office/officeart/2005/8/layout/cycle1"/>
    <dgm:cxn modelId="{F4D4B95F-DDF3-41C4-AC73-6A1F6230BF13}" type="presParOf" srcId="{F6323538-17F6-4D75-BA4F-4B0991EEB9F1}" destId="{DF27F961-728B-4B8F-A44F-E079DB224ADB}" srcOrd="0" destOrd="0" presId="urn:microsoft.com/office/officeart/2005/8/layout/cycle1"/>
    <dgm:cxn modelId="{A05F77B1-13EA-4185-A04E-C1F6B3E17FD8}" type="presParOf" srcId="{F6323538-17F6-4D75-BA4F-4B0991EEB9F1}" destId="{188D0531-EC27-4F13-A0D3-20CCACFA91A6}" srcOrd="1" destOrd="0" presId="urn:microsoft.com/office/officeart/2005/8/layout/cycle1"/>
    <dgm:cxn modelId="{4BF62D18-2A39-4AF6-B59F-1EA82BE330A7}" type="presParOf" srcId="{F6323538-17F6-4D75-BA4F-4B0991EEB9F1}" destId="{541D0C9E-66C4-4A67-934B-089BFD9EA7F5}" srcOrd="2" destOrd="0" presId="urn:microsoft.com/office/officeart/2005/8/layout/cycle1"/>
    <dgm:cxn modelId="{4BC1461B-01E0-4C92-A3DB-840A60C29CAE}" type="presParOf" srcId="{F6323538-17F6-4D75-BA4F-4B0991EEB9F1}" destId="{5D18EB16-A2AE-4F4E-BA99-FA2A3866D451}" srcOrd="3" destOrd="0" presId="urn:microsoft.com/office/officeart/2005/8/layout/cycle1"/>
    <dgm:cxn modelId="{F6635F53-3F34-4702-8CC0-6044BD69AF01}" type="presParOf" srcId="{F6323538-17F6-4D75-BA4F-4B0991EEB9F1}" destId="{88E06323-5252-476E-B7C1-D1717D08DAA4}" srcOrd="4" destOrd="0" presId="urn:microsoft.com/office/officeart/2005/8/layout/cycle1"/>
    <dgm:cxn modelId="{16EDC4B4-41F3-4B7B-A770-E5E9352AA94C}" type="presParOf" srcId="{F6323538-17F6-4D75-BA4F-4B0991EEB9F1}" destId="{A6CFC35A-5221-45A7-9F11-3F387BE36F79}" srcOrd="5" destOrd="0" presId="urn:microsoft.com/office/officeart/2005/8/layout/cycle1"/>
    <dgm:cxn modelId="{4CD7D2D6-00FD-4392-B866-4F0B5CCB3041}" type="presParOf" srcId="{F6323538-17F6-4D75-BA4F-4B0991EEB9F1}" destId="{AE73BDD7-3F40-459C-A204-781346156F2D}" srcOrd="6" destOrd="0" presId="urn:microsoft.com/office/officeart/2005/8/layout/cycle1"/>
    <dgm:cxn modelId="{B1F4431E-FF49-4B31-9CD9-FD6FDCA434F8}" type="presParOf" srcId="{F6323538-17F6-4D75-BA4F-4B0991EEB9F1}" destId="{14F16890-E693-4EAA-A97B-B8A2F092DE74}" srcOrd="7" destOrd="0" presId="urn:microsoft.com/office/officeart/2005/8/layout/cycle1"/>
    <dgm:cxn modelId="{F3D59CB1-1237-4EDC-8184-A3E4AA083064}" type="presParOf" srcId="{F6323538-17F6-4D75-BA4F-4B0991EEB9F1}" destId="{0493ED19-2063-49C9-9A36-75CFC1B2EAE5}" srcOrd="8" destOrd="0" presId="urn:microsoft.com/office/officeart/2005/8/layout/cycle1"/>
    <dgm:cxn modelId="{8CED0C90-8769-4BC2-9908-2E0EE840DBDB}" type="presParOf" srcId="{F6323538-17F6-4D75-BA4F-4B0991EEB9F1}" destId="{EAAFF456-40DB-4450-B482-681B07B71506}" srcOrd="9" destOrd="0" presId="urn:microsoft.com/office/officeart/2005/8/layout/cycle1"/>
    <dgm:cxn modelId="{432EE65F-6AF3-4C5B-A007-170507073D75}" type="presParOf" srcId="{F6323538-17F6-4D75-BA4F-4B0991EEB9F1}" destId="{9F4579FD-D1DE-4D9A-B4A0-0E17F7963C8E}" srcOrd="10" destOrd="0" presId="urn:microsoft.com/office/officeart/2005/8/layout/cycle1"/>
    <dgm:cxn modelId="{B5623FDC-015B-4B99-BC03-F49F0AA4A0E1}" type="presParOf" srcId="{F6323538-17F6-4D75-BA4F-4B0991EEB9F1}" destId="{8666924A-120C-4FB1-9A1E-2AD6E431A2ED}" srcOrd="11" destOrd="0" presId="urn:microsoft.com/office/officeart/2005/8/layout/cycle1"/>
    <dgm:cxn modelId="{D01D239C-7EF5-4A65-81AF-D9F33952BFA8}" type="presParOf" srcId="{F6323538-17F6-4D75-BA4F-4B0991EEB9F1}" destId="{3CBF96EC-AD02-49B4-8DA5-D1DF021F995C}" srcOrd="12" destOrd="0" presId="urn:microsoft.com/office/officeart/2005/8/layout/cycle1"/>
    <dgm:cxn modelId="{389D0075-5600-4F19-9695-39C5D87E4604}" type="presParOf" srcId="{F6323538-17F6-4D75-BA4F-4B0991EEB9F1}" destId="{1CB2EE9F-3B9F-4302-ACC2-9FBC20FB1459}" srcOrd="13" destOrd="0" presId="urn:microsoft.com/office/officeart/2005/8/layout/cycle1"/>
    <dgm:cxn modelId="{92D47539-EF4D-4C0C-AA44-825E9565F0AB}" type="presParOf" srcId="{F6323538-17F6-4D75-BA4F-4B0991EEB9F1}" destId="{E9770BF7-1703-4DC3-8BFA-EC8002AFA4A7}" srcOrd="14" destOrd="0" presId="urn:microsoft.com/office/officeart/2005/8/layout/cycle1"/>
    <dgm:cxn modelId="{830804D3-C2D2-41C6-B3E4-446A1BB27F5D}" type="presParOf" srcId="{F6323538-17F6-4D75-BA4F-4B0991EEB9F1}" destId="{C3EC336E-467E-49CC-A888-D9127178AE7A}" srcOrd="15" destOrd="0" presId="urn:microsoft.com/office/officeart/2005/8/layout/cycle1"/>
    <dgm:cxn modelId="{2EC8ACB0-B9C7-4FB9-AD24-EE05774634F0}" type="presParOf" srcId="{F6323538-17F6-4D75-BA4F-4B0991EEB9F1}" destId="{8AEDC7B2-A6AE-4710-99AF-2248221743B7}" srcOrd="16" destOrd="0" presId="urn:microsoft.com/office/officeart/2005/8/layout/cycle1"/>
    <dgm:cxn modelId="{4B3B91A7-A80C-4488-A4A2-5E8F11D201BC}" type="presParOf" srcId="{F6323538-17F6-4D75-BA4F-4B0991EEB9F1}" destId="{D52D5847-0BDA-4561-8A99-5DDC7776BD9E}" srcOrd="17" destOrd="0" presId="urn:microsoft.com/office/officeart/2005/8/layout/cycle1"/>
    <dgm:cxn modelId="{4D66C5A4-8578-474A-BB0B-4C89C1BD25F5}" type="presParOf" srcId="{F6323538-17F6-4D75-BA4F-4B0991EEB9F1}" destId="{F1BA5E68-4140-436C-A004-03180FAD2C30}" srcOrd="18" destOrd="0" presId="urn:microsoft.com/office/officeart/2005/8/layout/cycle1"/>
    <dgm:cxn modelId="{F78875AE-C3A3-495C-A8C7-09E9A5FDB9D5}" type="presParOf" srcId="{F6323538-17F6-4D75-BA4F-4B0991EEB9F1}" destId="{86EFD072-B904-4CA2-B9A7-016E1A85759B}" srcOrd="19" destOrd="0" presId="urn:microsoft.com/office/officeart/2005/8/layout/cycle1"/>
    <dgm:cxn modelId="{0DA18A79-CF9D-4865-9A90-CCD9311478C5}" type="presParOf" srcId="{F6323538-17F6-4D75-BA4F-4B0991EEB9F1}" destId="{6368C6F4-5FF1-4EDE-86F1-FF6926FDB851}" srcOrd="20" destOrd="0" presId="urn:microsoft.com/office/officeart/2005/8/layout/cycle1"/>
    <dgm:cxn modelId="{28C65521-3063-4D7E-8CBA-CDDFEDD79A6B}" type="presParOf" srcId="{F6323538-17F6-4D75-BA4F-4B0991EEB9F1}" destId="{1150D9B4-D455-469C-9AF1-0F667B2186D7}" srcOrd="21" destOrd="0" presId="urn:microsoft.com/office/officeart/2005/8/layout/cycle1"/>
    <dgm:cxn modelId="{AE29748F-B10E-4A36-87A6-C759E9DA4476}" type="presParOf" srcId="{F6323538-17F6-4D75-BA4F-4B0991EEB9F1}" destId="{F02364E1-D558-49ED-BA88-9E095B2E5FD5}" srcOrd="22" destOrd="0" presId="urn:microsoft.com/office/officeart/2005/8/layout/cycle1"/>
    <dgm:cxn modelId="{F8550F14-528C-460A-AF91-C5B31DAC55F0}" type="presParOf" srcId="{F6323538-17F6-4D75-BA4F-4B0991EEB9F1}" destId="{F8C25488-9895-4020-8482-C5EF9B074C51}" srcOrd="23" destOrd="0" presId="urn:microsoft.com/office/officeart/2005/8/layout/cycle1"/>
    <dgm:cxn modelId="{36DC3E20-444E-4DFC-AA56-4F23F83F081F}" type="presParOf" srcId="{F6323538-17F6-4D75-BA4F-4B0991EEB9F1}" destId="{D0DCA6BF-1A8D-4212-BF5A-CD04A8A732F5}" srcOrd="24" destOrd="0" presId="urn:microsoft.com/office/officeart/2005/8/layout/cycle1"/>
    <dgm:cxn modelId="{CC87903D-B4B1-4EB1-ADAD-6DF7DA90ADF9}" type="presParOf" srcId="{F6323538-17F6-4D75-BA4F-4B0991EEB9F1}" destId="{1BD559CA-849D-490A-A3FC-94E94BB6863E}" srcOrd="25" destOrd="0" presId="urn:microsoft.com/office/officeart/2005/8/layout/cycle1"/>
    <dgm:cxn modelId="{A9B0E162-C5AE-45D6-AB41-A0CEF949883A}" type="presParOf" srcId="{F6323538-17F6-4D75-BA4F-4B0991EEB9F1}" destId="{C6F13B05-A375-46EB-8968-6F8A3E4C20A3}" srcOrd="26" destOrd="0" presId="urn:microsoft.com/office/officeart/2005/8/layout/cycle1"/>
    <dgm:cxn modelId="{ECCFC1D0-5600-4550-BEFD-D2A729B0B22F}" type="presParOf" srcId="{F6323538-17F6-4D75-BA4F-4B0991EEB9F1}" destId="{45EFCE97-F464-4E7E-88C1-33B14B56963B}" srcOrd="27" destOrd="0" presId="urn:microsoft.com/office/officeart/2005/8/layout/cycle1"/>
    <dgm:cxn modelId="{9652F5ED-51C9-4BB2-9CD7-9C6388CE2314}" type="presParOf" srcId="{F6323538-17F6-4D75-BA4F-4B0991EEB9F1}" destId="{284E7565-4443-41CB-9180-6E493D803FCD}" srcOrd="28" destOrd="0" presId="urn:microsoft.com/office/officeart/2005/8/layout/cycle1"/>
    <dgm:cxn modelId="{5D4F3720-FA4F-401B-AF0B-AA9CBE36CEC1}" type="presParOf" srcId="{F6323538-17F6-4D75-BA4F-4B0991EEB9F1}" destId="{2E5BE52A-69E4-470D-A42C-F51B2B82CE26}" srcOrd="29" destOrd="0" presId="urn:microsoft.com/office/officeart/2005/8/layout/cycle1"/>
    <dgm:cxn modelId="{8A0DF884-2E5A-4E68-80DE-E64BE34AC535}" type="presParOf" srcId="{F6323538-17F6-4D75-BA4F-4B0991EEB9F1}" destId="{81E98CF0-2537-456D-A734-2FBE85221A00}" srcOrd="30" destOrd="0" presId="urn:microsoft.com/office/officeart/2005/8/layout/cycle1"/>
    <dgm:cxn modelId="{03D805B7-E43F-45E5-BDDC-8DB47344D123}" type="presParOf" srcId="{F6323538-17F6-4D75-BA4F-4B0991EEB9F1}" destId="{09F2312B-5780-4524-8041-C730C0CC4B0C}" srcOrd="31" destOrd="0" presId="urn:microsoft.com/office/officeart/2005/8/layout/cycle1"/>
    <dgm:cxn modelId="{4847B48B-FCD7-48BB-BB77-F4A4B6ABCBFC}" type="presParOf" srcId="{F6323538-17F6-4D75-BA4F-4B0991EEB9F1}" destId="{0810B524-DEBD-46A7-8CDD-87454D67FA6D}" srcOrd="32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1905D8-7EF5-4EC9-8D7C-EEFB8FC07179}" type="datetimeFigureOut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CCEB4C-69F9-45DE-B121-DA5F6E0CA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34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3" tIns="45331" rIns="90663" bIns="45331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3" tIns="45331" rIns="90663" bIns="45331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6337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3" tIns="45331" rIns="90663" bIns="45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3" tIns="45331" rIns="90663" bIns="45331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451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3" tIns="45331" rIns="90663" bIns="45331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fld id="{7F3C107A-50A7-4A32-9106-914304D43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3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8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D820-035E-436E-B2E1-976A013188CD}" type="slidenum">
              <a:rPr lang="en-IE" smtClean="0">
                <a:solidFill>
                  <a:prstClr val="black"/>
                </a:solidFill>
              </a:rPr>
              <a:pPr/>
              <a:t>16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37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BBC</a:t>
            </a:r>
            <a:r>
              <a:rPr lang="en-IE" baseline="0" dirty="0" smtClean="0"/>
              <a:t> clip: https://www.youtube.com/watch?v=9NROegsMqNc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Technique explained: https://www.youtube.com/watch?v=74ULwsGQwpk&amp;noredirect=1</a:t>
            </a:r>
          </a:p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D820-035E-436E-B2E1-976A013188CD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6262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altLang="en-US" smtClean="0"/>
              <a:t>Split up into the groups of learners of the same mode and share ideas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EA793BFC-31CF-411E-ACEA-D02009F9CD63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altLang="en-US" smtClean="0"/>
              <a:t>Provide pen and paper varks to students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2BAFDA41-F252-4E4E-B1BF-898543A9F64F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http://www.dcu.ie/registry/modules.shtml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C107A-50A7-4A32-9106-914304D43F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4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http://www.dcu.ie/registry/module_contents.php?function=2&amp;subcode=NS123</a:t>
            </a:r>
          </a:p>
          <a:p>
            <a:endParaRPr lang="en-IE" dirty="0" smtClean="0"/>
          </a:p>
          <a:p>
            <a:r>
              <a:rPr lang="en-IE" dirty="0" smtClean="0"/>
              <a:t>e.g. social psychology 2014-15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C107A-50A7-4A32-9106-914304D43F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7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http://www.dcu.ie/registry/module_contents.php?function=2&amp;subcode=NS123</a:t>
            </a:r>
          </a:p>
          <a:p>
            <a:endParaRPr lang="en-IE" dirty="0" smtClean="0"/>
          </a:p>
          <a:p>
            <a:r>
              <a:rPr lang="en-IE" dirty="0" smtClean="0"/>
              <a:t>e.g. social psychology 2014-15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C107A-50A7-4A32-9106-914304D43F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88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See </a:t>
            </a:r>
            <a:r>
              <a:rPr lang="en-IE" dirty="0" err="1" smtClean="0"/>
              <a:t>handout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C107A-50A7-4A32-9106-914304D43F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6F07D5B5-9BF2-4C9F-92D1-1EE553968531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mtClean="0"/>
              <a:t>http://www.youtube.com/watch?v=1-SvuFIQjK8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C107A-50A7-4A32-9106-914304D43F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34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92E5CCF9-EECD-453F-B18D-E4B39F032E38}" type="slidenum">
              <a:rPr lang="en-US" altLang="en-US" sz="1200" smtClean="0">
                <a:solidFill>
                  <a:srgbClr val="000000"/>
                </a:solidFill>
              </a:rPr>
              <a:pPr/>
              <a:t>14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altLang="en-US" smtClean="0"/>
              <a:t>Discuss with partner; How do you commit information to memory?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C4A70E72-DFE1-45FB-850F-A8486C3AE2D6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CU_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tbtmnew_n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9144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586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880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304800"/>
            <a:ext cx="2144712" cy="4164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304800"/>
            <a:ext cx="6286500" cy="4164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40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CU_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tbtmnew_n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9144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334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6071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86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11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6588" y="1268413"/>
            <a:ext cx="411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1165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7581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594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489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75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3775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929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041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304800"/>
            <a:ext cx="2144712" cy="4164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304800"/>
            <a:ext cx="6286500" cy="4164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725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37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11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6588" y="1268413"/>
            <a:ext cx="41148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902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607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97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20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33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98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38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pic>
        <p:nvPicPr>
          <p:cNvPr id="2051" name="Picture 9" descr="DCU_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04800"/>
            <a:ext cx="678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053" name="Picture 27" descr="pptbtmnew_n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9144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38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pic>
        <p:nvPicPr>
          <p:cNvPr id="3075" name="Picture 9" descr="DCU_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04800"/>
            <a:ext cx="678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077" name="Picture 27" descr="pptbtmnew_n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9144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356100" y="6308725"/>
            <a:ext cx="3313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IE" altLang="en-US" sz="2000">
                <a:solidFill>
                  <a:schemeClr val="bg1"/>
                </a:solidFill>
              </a:rPr>
              <a:t>www.dcu.ie/studentlearning</a:t>
            </a:r>
            <a:endParaRPr lang="en-GB" altLang="en-US" sz="2000">
              <a:solidFill>
                <a:schemeClr val="bg1"/>
              </a:solidFill>
            </a:endParaRPr>
          </a:p>
        </p:txBody>
      </p:sp>
      <p:pic>
        <p:nvPicPr>
          <p:cNvPr id="8198" name="Picture 8" descr="Image of a man sitting in top of a bookshelf reading a textbook." title="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609850"/>
            <a:ext cx="4611687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357563"/>
            <a:ext cx="1727200" cy="70485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IE" altLang="en-US" b="1" smtClean="0"/>
              <a:t>Revision Strategies</a:t>
            </a:r>
          </a:p>
        </p:txBody>
      </p:sp>
      <p:sp>
        <p:nvSpPr>
          <p:cNvPr id="8195" name="Title 1"/>
          <p:cNvSpPr>
            <a:spLocks noGrp="1"/>
          </p:cNvSpPr>
          <p:nvPr>
            <p:ph type="ctrTitle"/>
          </p:nvPr>
        </p:nvSpPr>
        <p:spPr>
          <a:xfrm>
            <a:off x="1692275" y="1412875"/>
            <a:ext cx="5183188" cy="720725"/>
          </a:xfrm>
        </p:spPr>
        <p:txBody>
          <a:bodyPr/>
          <a:lstStyle/>
          <a:p>
            <a:r>
              <a:rPr lang="en-IE" altLang="en-US" b="1" dirty="0" smtClean="0"/>
              <a:t>“Revise Wisely”</a:t>
            </a:r>
            <a:endParaRPr lang="en-IE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051050" y="385763"/>
            <a:ext cx="33845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sz="2800" dirty="0">
                <a:solidFill>
                  <a:schemeClr val="bg1"/>
                </a:solidFill>
                <a:latin typeface="+mj-lt"/>
              </a:rPr>
              <a:t>Student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619250" y="1268413"/>
            <a:ext cx="5761038" cy="48260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IE" sz="1800" b="1" dirty="0" smtClean="0">
                <a:solidFill>
                  <a:schemeClr val="tx1"/>
                </a:solidFill>
                <a:latin typeface="+mj-lt"/>
              </a:rPr>
              <a:t>Module: Social Psychology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IE" sz="2800" b="1" dirty="0" smtClean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IE" sz="28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1)Attitudes and Behaviour Change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>
                <a:solidFill>
                  <a:schemeClr val="tx1"/>
                </a:solidFill>
                <a:latin typeface="Bradley Hand ITC" panose="03070402050302030203" pitchFamily="66" charset="0"/>
              </a:rPr>
              <a:t>Lecture notes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Tutorial notes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Textbook  </a:t>
            </a:r>
            <a:r>
              <a:rPr lang="en-IE" b="1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chp</a:t>
            </a: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1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Ajzen</a:t>
            </a: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(2005)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Exam Papers 2013, 2012, 2011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IE" sz="28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IE" sz="28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2)Group Processes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Lecture notes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Textbook </a:t>
            </a:r>
            <a:r>
              <a:rPr lang="en-IE" b="1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chp</a:t>
            </a: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4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Aronson(2011)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Kenrick</a:t>
            </a: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et al (2010)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Exam Papers 2013, 2012, 2011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Revision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of a post-it note syaing 'get organised'." title="Post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760640" cy="39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2. WHEN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9043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Image of a daily timetable broken down per hour." title="Time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1536"/>
              </p:ext>
            </p:extLst>
          </p:nvPr>
        </p:nvGraphicFramePr>
        <p:xfrm>
          <a:off x="395288" y="1268413"/>
          <a:ext cx="8353424" cy="46815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4178"/>
                <a:gridCol w="1044178"/>
                <a:gridCol w="1044178"/>
                <a:gridCol w="1044178"/>
                <a:gridCol w="1044178"/>
                <a:gridCol w="1044178"/>
                <a:gridCol w="1044178"/>
                <a:gridCol w="1044178"/>
              </a:tblGrid>
              <a:tr h="936307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time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err="1" smtClean="0"/>
                        <a:t>mon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err="1" smtClean="0"/>
                        <a:t>tues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wed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err="1" smtClean="0"/>
                        <a:t>thurs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err="1" smtClean="0"/>
                        <a:t>fri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sat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sun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</a:tr>
              <a:tr h="936307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9.00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</a:tr>
              <a:tr h="936307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10.00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</a:tr>
              <a:tr h="936307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11.00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</a:tr>
              <a:tr h="936307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12.00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 marL="91444" marR="91444" marT="45727" marB="45727"/>
                </a:tc>
              </a:tr>
            </a:tbl>
          </a:graphicData>
        </a:graphic>
      </p:graphicFrame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 smtClean="0"/>
              <a:t>Timetable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 descr="Image of a blackboard with five letters on it; S-M-A-R-T." title="SM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360488"/>
            <a:ext cx="5473700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SMART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2195513" y="1412875"/>
            <a:ext cx="4968875" cy="4392613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IE" sz="1800" b="1" dirty="0" smtClean="0">
                <a:solidFill>
                  <a:schemeClr val="tx1"/>
                </a:solidFill>
                <a:latin typeface="+mj-lt"/>
              </a:rPr>
              <a:t>To do;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IE" sz="2800" b="1" dirty="0" smtClean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marL="514350" indent="-514350">
              <a:spcBef>
                <a:spcPct val="0"/>
              </a:spcBef>
              <a:buFontTx/>
              <a:buAutoNum type="arabicParenR"/>
              <a:defRPr/>
            </a:pPr>
            <a:r>
              <a:rPr lang="en-IE" sz="28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Read over lecture 3 developmental psych and make notes (1 hour)</a:t>
            </a:r>
          </a:p>
          <a:p>
            <a:pPr marL="457200" indent="-457200">
              <a:spcBef>
                <a:spcPct val="0"/>
              </a:spcBef>
              <a:buFontTx/>
              <a:buAutoNum type="arabicParenR"/>
              <a:defRPr/>
            </a:pPr>
            <a:r>
              <a:rPr lang="en-IE" sz="28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Print exam papers for module 1 and 2, file in ring-binder (45 minutes)</a:t>
            </a:r>
          </a:p>
          <a:p>
            <a:pPr marL="457200" indent="-457200">
              <a:spcBef>
                <a:spcPct val="0"/>
              </a:spcBef>
              <a:buFontTx/>
              <a:buAutoNum type="arabicParenR"/>
              <a:defRPr/>
            </a:pPr>
            <a:r>
              <a:rPr lang="en-IE" sz="28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Download </a:t>
            </a:r>
            <a:r>
              <a:rPr lang="en-IE" sz="2800" b="1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mindjet</a:t>
            </a:r>
            <a:r>
              <a:rPr lang="en-IE" sz="28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and practice 1 mind map from notes made earlier (1 hour)</a:t>
            </a:r>
          </a:p>
          <a:p>
            <a:pPr marL="457200" indent="-457200">
              <a:spcBef>
                <a:spcPct val="0"/>
              </a:spcBef>
              <a:buFontTx/>
              <a:buAutoNum type="arabicParenR"/>
              <a:defRPr/>
            </a:pPr>
            <a:r>
              <a:rPr lang="en-IE" sz="28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Ask Sharon to test me on my notes learnt earlier (30 minutes)</a:t>
            </a:r>
            <a:endParaRPr lang="en-IE" b="1" dirty="0" smtClean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Organise your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Image of a brain inside a head with a post-it stuck on it that says 'don't forget'" title="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6491288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altLang="en-US" dirty="0" smtClean="0"/>
              <a:t>3. HOW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of a student with a thinking bubble." title="Thi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46267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8209036" cy="1440507"/>
          </a:xfrm>
        </p:spPr>
        <p:txBody>
          <a:bodyPr/>
          <a:lstStyle/>
          <a:p>
            <a:r>
              <a:rPr lang="en-IE" dirty="0" smtClean="0"/>
              <a:t>What study techniques do you currently use?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Reflection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0305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Spot test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708920"/>
            <a:ext cx="4320480" cy="1728192"/>
          </a:xfrm>
        </p:spPr>
        <p:txBody>
          <a:bodyPr/>
          <a:lstStyle/>
          <a:p>
            <a:pPr marL="0" indent="0">
              <a:buNone/>
            </a:pPr>
            <a:r>
              <a:rPr lang="en-IE" sz="3200" dirty="0" smtClean="0"/>
              <a:t>Can you quickly learn the items on the shopping list?</a:t>
            </a:r>
            <a:endParaRPr lang="en-IE" sz="3200" dirty="0"/>
          </a:p>
        </p:txBody>
      </p:sp>
      <p:pic>
        <p:nvPicPr>
          <p:cNvPr id="1026" name="Picture 2" descr="List of items for shopping." title="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312368" cy="473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382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shot of a bbc youtube clip on building a memory palace." title="Memory Pa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624736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303312"/>
            <a:ext cx="3960440" cy="533400"/>
          </a:xfrm>
        </p:spPr>
        <p:txBody>
          <a:bodyPr/>
          <a:lstStyle/>
          <a:p>
            <a:r>
              <a:rPr lang="en-IE" dirty="0" smtClean="0"/>
              <a:t>Memory Palace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78918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of an elephant driving a car." title="Memorable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0624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8382000" cy="1080467"/>
          </a:xfrm>
        </p:spPr>
        <p:txBody>
          <a:bodyPr/>
          <a:lstStyle/>
          <a:p>
            <a:r>
              <a:rPr lang="en-IE" dirty="0" smtClean="0"/>
              <a:t>Now use the memory palace technique to learn this list of animals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Spot test 2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748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39952" y="1786970"/>
            <a:ext cx="4104456" cy="324036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IE" sz="2800" dirty="0" smtClean="0"/>
              <a:t>WHAT </a:t>
            </a:r>
            <a:r>
              <a:rPr lang="en-IE" sz="2800" dirty="0"/>
              <a:t>to </a:t>
            </a:r>
            <a:r>
              <a:rPr lang="en-IE" sz="2800" dirty="0" smtClean="0"/>
              <a:t>study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IE" sz="2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IE" sz="2800" dirty="0" smtClean="0"/>
              <a:t>WHEN to study it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IE" sz="28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IE" sz="2800" dirty="0" smtClean="0"/>
              <a:t>HOW to study it</a:t>
            </a:r>
          </a:p>
        </p:txBody>
      </p:sp>
      <p:pic>
        <p:nvPicPr>
          <p:cNvPr id="4" name="Picture 2" descr="Image of the number 3." title="Th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t="2098" r="14483"/>
          <a:stretch/>
        </p:blipFill>
        <p:spPr bwMode="auto">
          <a:xfrm>
            <a:off x="599683" y="1628800"/>
            <a:ext cx="3254478" cy="355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IE" altLang="en-US" dirty="0" smtClean="0"/>
              <a:t>Steps to success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8" descr="Image of somebody working out how to assemble a piece of furniture by doing it without the manual." title="Kinaesthe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27175"/>
            <a:ext cx="21256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Image of a pen." title="P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2211388"/>
            <a:ext cx="1827212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Image of an eye." title="Visu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365625"/>
            <a:ext cx="223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Image of an ear." title="Audito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3392488"/>
            <a:ext cx="17494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5616575" cy="779462"/>
          </a:xfrm>
        </p:spPr>
        <p:txBody>
          <a:bodyPr/>
          <a:lstStyle/>
          <a:p>
            <a:r>
              <a:rPr lang="en-IE" altLang="en-US" smtClean="0"/>
              <a:t>What type of learner are you?</a:t>
            </a: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 smtClean="0"/>
              <a:t>The V-A-R-K learning styles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 descr="Diagram of different memory strategies; look at it; repeat it with rythym; write it; number it; give it a shape; turn it into a diagram; say it aloud and record; video it; draw it; colour it; act it out." title="Memory strategies"/>
          <p:cNvGraphicFramePr/>
          <p:nvPr>
            <p:extLst>
              <p:ext uri="{D42A27DB-BD31-4B8C-83A1-F6EECF244321}">
                <p14:modId xmlns:p14="http://schemas.microsoft.com/office/powerpoint/2010/main" val="3033096803"/>
              </p:ext>
            </p:extLst>
          </p:nvPr>
        </p:nvGraphicFramePr>
        <p:xfrm>
          <a:off x="611560" y="1196752"/>
          <a:ext cx="7992616" cy="4942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304800"/>
            <a:ext cx="6695256" cy="533400"/>
          </a:xfrm>
        </p:spPr>
        <p:txBody>
          <a:bodyPr/>
          <a:lstStyle/>
          <a:p>
            <a:r>
              <a:rPr lang="en-IE" altLang="en-US" dirty="0" smtClean="0"/>
              <a:t>Combine a mixture of memory strategies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Screen shot of the VARK learning style questionnaire website." title="VAR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1" t="5508" r="23289" b="20740"/>
          <a:stretch>
            <a:fillRect/>
          </a:stretch>
        </p:blipFill>
        <p:spPr>
          <a:xfrm>
            <a:off x="1547664" y="1196752"/>
            <a:ext cx="6124575" cy="489267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 smtClean="0"/>
              <a:t>Test your own learning style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shot of skills for study campus online study skills module" title="Skills 4 Study Campus"/>
          <p:cNvPicPr>
            <a:picLocks noChangeAspect="1" noChangeArrowheads="1"/>
          </p:cNvPicPr>
          <p:nvPr/>
        </p:nvPicPr>
        <p:blipFill rotWithShape="1">
          <a:blip r:embed="rId2"/>
          <a:srcRect r="1066" b="13583"/>
          <a:stretch/>
        </p:blipFill>
        <p:spPr bwMode="auto">
          <a:xfrm>
            <a:off x="1042988" y="1268413"/>
            <a:ext cx="7435850" cy="482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Further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 shot of loop module page where can access these slides." title="Loop acces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 r="1412" b="3703"/>
          <a:stretch/>
        </p:blipFill>
        <p:spPr bwMode="auto">
          <a:xfrm>
            <a:off x="1331640" y="1266934"/>
            <a:ext cx="6779185" cy="4811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 descr="Circle highlighting where to search for this module through loop homepage (top right hand corner)." title="Search box"/>
          <p:cNvSpPr/>
          <p:nvPr/>
        </p:nvSpPr>
        <p:spPr bwMode="auto">
          <a:xfrm>
            <a:off x="6588224" y="1268760"/>
            <a:ext cx="1656184" cy="64807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IE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Access these slides through loop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12617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shot of student learning facebook page." title="Faceboo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" t="2206" r="17146" b="35195"/>
          <a:stretch/>
        </p:blipFill>
        <p:spPr bwMode="auto">
          <a:xfrm>
            <a:off x="251520" y="1340768"/>
            <a:ext cx="7064389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Twitter feed image." title="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068960"/>
            <a:ext cx="947613" cy="77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96336" y="407707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1800" dirty="0" smtClean="0">
                <a:solidFill>
                  <a:srgbClr val="000000"/>
                </a:solidFill>
                <a:latin typeface="Arial"/>
              </a:rPr>
              <a:t>@</a:t>
            </a:r>
            <a:r>
              <a:rPr lang="en-IE" sz="1800" dirty="0" err="1" smtClean="0">
                <a:solidFill>
                  <a:srgbClr val="000000"/>
                </a:solidFill>
                <a:latin typeface="Arial"/>
              </a:rPr>
              <a:t>dcustudyskills</a:t>
            </a:r>
            <a:endParaRPr lang="en-IE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Link with us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32046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39952" y="1786970"/>
            <a:ext cx="4104456" cy="324036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IE" sz="2800" dirty="0" smtClean="0"/>
              <a:t>WHAT </a:t>
            </a:r>
            <a:r>
              <a:rPr lang="en-IE" sz="2800" dirty="0"/>
              <a:t>to </a:t>
            </a:r>
            <a:r>
              <a:rPr lang="en-IE" sz="2800" dirty="0" smtClean="0"/>
              <a:t>study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IE" sz="2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IE" sz="2800" dirty="0" smtClean="0"/>
              <a:t>WHEN to study it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IE" sz="28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IE" sz="2800" dirty="0" smtClean="0"/>
              <a:t>HOW to study it</a:t>
            </a:r>
          </a:p>
        </p:txBody>
      </p:sp>
      <p:pic>
        <p:nvPicPr>
          <p:cNvPr id="4" name="Picture 2" descr="Image of the number 3." title="Th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t="2098" r="14483"/>
          <a:stretch/>
        </p:blipFill>
        <p:spPr bwMode="auto">
          <a:xfrm>
            <a:off x="599683" y="1628800"/>
            <a:ext cx="3254478" cy="355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IE" altLang="en-US" dirty="0" smtClean="0"/>
              <a:t>Steps to success (2)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885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353425" cy="2736205"/>
          </a:xfrm>
        </p:spPr>
        <p:txBody>
          <a:bodyPr/>
          <a:lstStyle/>
          <a:p>
            <a:pPr>
              <a:defRPr/>
            </a:pPr>
            <a:r>
              <a:rPr lang="en-IE" altLang="en-US" sz="2000" dirty="0" smtClean="0"/>
              <a:t>Skills4Study Campus 2014. </a:t>
            </a:r>
            <a:r>
              <a:rPr lang="en-IE" altLang="en-US" sz="2000" i="1" dirty="0" smtClean="0"/>
              <a:t>Exam skills </a:t>
            </a:r>
            <a:r>
              <a:rPr lang="en-IE" altLang="en-US" sz="2000" dirty="0" smtClean="0"/>
              <a:t>[Online]. Available from: http://www.skills4studycampus.com/StudentHome.aspx [Accessed 28 August 2014].</a:t>
            </a:r>
          </a:p>
          <a:p>
            <a:pPr marL="0" indent="0">
              <a:buFontTx/>
              <a:buNone/>
              <a:defRPr/>
            </a:pPr>
            <a:endParaRPr lang="en-IE" altLang="en-US" sz="2000" dirty="0" smtClean="0"/>
          </a:p>
          <a:p>
            <a:pPr>
              <a:defRPr/>
            </a:pPr>
            <a:r>
              <a:rPr lang="en-IE" sz="2000" dirty="0" smtClean="0"/>
              <a:t>VARK 2014. </a:t>
            </a:r>
            <a:r>
              <a:rPr lang="en-IE" sz="2000" i="1" dirty="0" smtClean="0"/>
              <a:t>The VARK questionnaire </a:t>
            </a:r>
            <a:r>
              <a:rPr lang="en-IE" sz="2000" dirty="0" smtClean="0"/>
              <a:t>[Online]. Available from: http://www.vark-learn.com/english/page.asp?p=questionnaire [Accessed 28 August 2014].</a:t>
            </a: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References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of a question mark." title="Ques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1. WHAT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9078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shot of registry web page to look up module specifications." title="Registry screensho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120680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Look up the module specifications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52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 bwMode="auto">
          <a:xfrm>
            <a:off x="251520" y="1628800"/>
            <a:ext cx="1440160" cy="1296144"/>
          </a:xfrm>
          <a:prstGeom prst="wedgeEllipseCallout">
            <a:avLst>
              <a:gd name="adj1" fmla="val 53382"/>
              <a:gd name="adj2" fmla="val 6135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e.g. social psychology 2014-15</a:t>
            </a:r>
          </a:p>
        </p:txBody>
      </p:sp>
      <p:pic>
        <p:nvPicPr>
          <p:cNvPr id="2050" name="Picture 2" descr="Screenshot of the learning outcomes for an example module." title="Learning outcomes screensho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4" t="35636" r="13009" b="24117"/>
          <a:stretch/>
        </p:blipFill>
        <p:spPr bwMode="auto">
          <a:xfrm>
            <a:off x="2051720" y="1628800"/>
            <a:ext cx="6767654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Learning Outcomes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038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of the module contents for an example module." title="Module content screensho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0" t="32694" r="14589" b="15279"/>
          <a:stretch/>
        </p:blipFill>
        <p:spPr bwMode="auto">
          <a:xfrm>
            <a:off x="2051720" y="1484784"/>
            <a:ext cx="5625059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Topics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60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shot of the reading list available for an example module." title="Reading lis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t="30476" r="25945" b="12693"/>
          <a:stretch/>
        </p:blipFill>
        <p:spPr bwMode="auto">
          <a:xfrm>
            <a:off x="1907704" y="1340768"/>
            <a:ext cx="5276494" cy="46827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Reading List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84081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6516688" y="4691063"/>
            <a:ext cx="2141537" cy="108108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IE" sz="1600" dirty="0">
                <a:solidFill>
                  <a:srgbClr val="000000"/>
                </a:solidFill>
              </a:rPr>
              <a:t>Find the common thread!</a:t>
            </a:r>
          </a:p>
        </p:txBody>
      </p:sp>
      <p:pic>
        <p:nvPicPr>
          <p:cNvPr id="12292" name="Picture 5" descr="Image of a needle and thread." title="Needle and Th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54200"/>
            <a:ext cx="24082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6" name="Straight Arrow Connector 7" descr="Arrow pointing to an image of a needle and thread." title="Needle and Thread"/>
          <p:cNvCxnSpPr>
            <a:cxnSpLocks noChangeShapeType="1"/>
          </p:cNvCxnSpPr>
          <p:nvPr/>
        </p:nvCxnSpPr>
        <p:spPr bwMode="auto">
          <a:xfrm flipV="1">
            <a:off x="4427538" y="4292600"/>
            <a:ext cx="1069975" cy="576263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Straight Arrow Connector 5" descr="Arrow pointing to an image of a needle and thread." title="Needle and Thread"/>
          <p:cNvCxnSpPr>
            <a:cxnSpLocks noChangeShapeType="1"/>
          </p:cNvCxnSpPr>
          <p:nvPr/>
        </p:nvCxnSpPr>
        <p:spPr bwMode="auto">
          <a:xfrm>
            <a:off x="3913188" y="3633788"/>
            <a:ext cx="1584325" cy="82550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Straight Arrow Connector 3" descr="Arrow pointing to an image of a needle and thread." title="Arrow"/>
          <p:cNvCxnSpPr>
            <a:cxnSpLocks noChangeShapeType="1"/>
          </p:cNvCxnSpPr>
          <p:nvPr/>
        </p:nvCxnSpPr>
        <p:spPr bwMode="auto">
          <a:xfrm>
            <a:off x="4341813" y="2570163"/>
            <a:ext cx="1223962" cy="360362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4608513" cy="43211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IE" altLang="en-US" sz="2800" dirty="0" smtClean="0"/>
              <a:t>Use past exam papers</a:t>
            </a:r>
          </a:p>
          <a:p>
            <a:pPr lvl="1">
              <a:lnSpc>
                <a:spcPct val="90000"/>
              </a:lnSpc>
              <a:defRPr/>
            </a:pPr>
            <a:r>
              <a:rPr lang="en-IE" altLang="en-US" dirty="0" smtClean="0">
                <a:solidFill>
                  <a:srgbClr val="FF0000"/>
                </a:solidFill>
              </a:rPr>
              <a:t>http://www.dcu.ie/internal/examinations/papers.php3</a:t>
            </a:r>
          </a:p>
          <a:p>
            <a:pPr lvl="1">
              <a:lnSpc>
                <a:spcPct val="90000"/>
              </a:lnSpc>
              <a:defRPr/>
            </a:pPr>
            <a:endParaRPr lang="en-IE" alt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IE" altLang="en-US" sz="2800" dirty="0" smtClean="0"/>
              <a:t>Link questions to areas of the course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IE" alt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IE" altLang="en-US" sz="2800" dirty="0" smtClean="0"/>
              <a:t>Work out the minimum number of topics you need to revise for each paper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260350"/>
            <a:ext cx="4464050" cy="533400"/>
          </a:xfrm>
        </p:spPr>
        <p:txBody>
          <a:bodyPr/>
          <a:lstStyle/>
          <a:p>
            <a:r>
              <a:rPr lang="en-IE" altLang="en-US" dirty="0" smtClean="0"/>
              <a:t>Prioritising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 bwMode="auto">
          <a:xfrm>
            <a:off x="309823" y="1556792"/>
            <a:ext cx="1440160" cy="1224136"/>
          </a:xfrm>
          <a:prstGeom prst="wedgeEllipseCallout">
            <a:avLst>
              <a:gd name="adj1" fmla="val 58363"/>
              <a:gd name="adj2" fmla="val 5607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Social psych 2013</a:t>
            </a:r>
          </a:p>
        </p:txBody>
      </p:sp>
      <p:pic>
        <p:nvPicPr>
          <p:cNvPr id="3074" name="Picture 2" descr="Screenshot of a sample past paper available online." title="Example past pap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4" t="12900" r="20199" b="26662"/>
          <a:stretch/>
        </p:blipFill>
        <p:spPr bwMode="auto">
          <a:xfrm>
            <a:off x="2123728" y="1412776"/>
            <a:ext cx="5688632" cy="4682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Past Papers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14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464</Words>
  <Application>Microsoft Office PowerPoint</Application>
  <PresentationFormat>On-screen Show (4:3)</PresentationFormat>
  <Paragraphs>128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Blank Presentation</vt:lpstr>
      <vt:lpstr>1_Blank Presentation</vt:lpstr>
      <vt:lpstr>“Revise Wisely”</vt:lpstr>
      <vt:lpstr>Steps to success</vt:lpstr>
      <vt:lpstr>1. WHAT</vt:lpstr>
      <vt:lpstr>Look up the module specifications</vt:lpstr>
      <vt:lpstr>Learning Outcomes</vt:lpstr>
      <vt:lpstr>Topics</vt:lpstr>
      <vt:lpstr>Reading List</vt:lpstr>
      <vt:lpstr>Prioritising</vt:lpstr>
      <vt:lpstr>Past Papers</vt:lpstr>
      <vt:lpstr>Revision Plan</vt:lpstr>
      <vt:lpstr>2. WHEN</vt:lpstr>
      <vt:lpstr>Timetable</vt:lpstr>
      <vt:lpstr>SMART goals</vt:lpstr>
      <vt:lpstr>Organise your time</vt:lpstr>
      <vt:lpstr>3. HOW</vt:lpstr>
      <vt:lpstr>Reflection</vt:lpstr>
      <vt:lpstr>Spot test</vt:lpstr>
      <vt:lpstr>Memory Palace</vt:lpstr>
      <vt:lpstr>Spot test 2</vt:lpstr>
      <vt:lpstr>The V-A-R-K learning styles</vt:lpstr>
      <vt:lpstr>Combine a mixture of memory strategies</vt:lpstr>
      <vt:lpstr>Test your own learning style</vt:lpstr>
      <vt:lpstr>Further resources</vt:lpstr>
      <vt:lpstr>Access these slides through loop</vt:lpstr>
      <vt:lpstr>Link with us</vt:lpstr>
      <vt:lpstr>Steps to success (2)</vt:lpstr>
      <vt:lpstr>References</vt:lpstr>
    </vt:vector>
  </TitlesOfParts>
  <Company>DDFH&amp;B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dcu</cp:lastModifiedBy>
  <cp:revision>204</cp:revision>
  <dcterms:created xsi:type="dcterms:W3CDTF">2010-08-05T15:35:38Z</dcterms:created>
  <dcterms:modified xsi:type="dcterms:W3CDTF">2015-07-15T14:26:48Z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